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6924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4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8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A0C6-5AFA-4366-9A38-721343CED923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2872-037C-40D0-B251-8B823AB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45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A0C6-5AFA-4366-9A38-721343CED923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2872-037C-40D0-B251-8B823AB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63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A0C6-5AFA-4366-9A38-721343CED923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2872-037C-40D0-B251-8B823AB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23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A0C6-5AFA-4366-9A38-721343CED923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2872-037C-40D0-B251-8B823AB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2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A0C6-5AFA-4366-9A38-721343CED923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2872-037C-40D0-B251-8B823AB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969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A0C6-5AFA-4366-9A38-721343CED923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2872-037C-40D0-B251-8B823AB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80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A0C6-5AFA-4366-9A38-721343CED923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2872-037C-40D0-B251-8B823AB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74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A0C6-5AFA-4366-9A38-721343CED923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2872-037C-40D0-B251-8B823AB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2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A0C6-5AFA-4366-9A38-721343CED923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2872-037C-40D0-B251-8B823AB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150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A0C6-5AFA-4366-9A38-721343CED923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2872-037C-40D0-B251-8B823AB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A0C6-5AFA-4366-9A38-721343CED923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2872-037C-40D0-B251-8B823AB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17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FA0C6-5AFA-4366-9A38-721343CED923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A2872-037C-40D0-B251-8B823AB4B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5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>
          <a:xfrm>
            <a:off x="1820562" y="1515811"/>
            <a:ext cx="7382161" cy="11503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VALDE</a:t>
            </a:r>
          </a:p>
          <a:p>
            <a:pPr algn="ctr"/>
            <a:endParaRPr lang="lv-LV" dirty="0"/>
          </a:p>
          <a:p>
            <a:pPr algn="ctr"/>
            <a:endParaRPr lang="lv-LV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6992" y="938736"/>
            <a:ext cx="8180173" cy="405046"/>
          </a:xfrm>
        </p:spPr>
        <p:txBody>
          <a:bodyPr>
            <a:normAutofit/>
          </a:bodyPr>
          <a:lstStyle/>
          <a:p>
            <a:r>
              <a:rPr lang="lv-LV" sz="2000" b="1" dirty="0">
                <a:latin typeface="+mn-lt"/>
                <a:cs typeface="Times New Roman" panose="02020603050405020304" pitchFamily="18" charset="0"/>
              </a:rPr>
              <a:t>Valsts SIA «Autotransporta direkcijas» struktūrshēma</a:t>
            </a:r>
          </a:p>
        </p:txBody>
      </p:sp>
      <p:cxnSp>
        <p:nvCxnSpPr>
          <p:cNvPr id="35" name="Elbow Connector 34"/>
          <p:cNvCxnSpPr>
            <a:cxnSpLocks/>
            <a:stCxn id="64" idx="2"/>
            <a:endCxn id="114" idx="0"/>
          </p:cNvCxnSpPr>
          <p:nvPr/>
        </p:nvCxnSpPr>
        <p:spPr>
          <a:xfrm rot="16200000" flipH="1">
            <a:off x="4254900" y="3743085"/>
            <a:ext cx="2440414" cy="3602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287757" y="6467613"/>
            <a:ext cx="4854694" cy="276999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lv-LV" sz="1200" dirty="0">
                <a:cs typeface="Times New Roman" panose="02020603050405020304" pitchFamily="18" charset="0"/>
              </a:rPr>
              <a:t>Plānojamā organizatoriskā struktūra (spēkā stāsies pakāpeniski 2023. gadā)</a:t>
            </a:r>
            <a:endParaRPr lang="lv-LV" sz="1200" i="1" dirty="0">
              <a:cs typeface="Times New Roman" panose="02020603050405020304" pitchFamily="18" charset="0"/>
            </a:endParaRPr>
          </a:p>
        </p:txBody>
      </p:sp>
      <p:pic>
        <p:nvPicPr>
          <p:cNvPr id="42" name="Picture 41" descr="full versi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3702" y="219305"/>
            <a:ext cx="3005455" cy="503555"/>
          </a:xfrm>
          <a:prstGeom prst="rect">
            <a:avLst/>
          </a:prstGeom>
          <a:noFill/>
        </p:spPr>
      </p:pic>
      <p:sp>
        <p:nvSpPr>
          <p:cNvPr id="64" name="Rectangle 63"/>
          <p:cNvSpPr/>
          <p:nvPr/>
        </p:nvSpPr>
        <p:spPr>
          <a:xfrm>
            <a:off x="4535871" y="1834465"/>
            <a:ext cx="1874869" cy="690214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Valdes priekšsēdētājs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913128" y="1834465"/>
            <a:ext cx="1874869" cy="690214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Valdes loceklis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8034901" y="2916195"/>
            <a:ext cx="1917465" cy="56443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Sabiedriskā transporta daļa</a:t>
            </a: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4517508" y="4965093"/>
            <a:ext cx="1918800" cy="5652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Attīstības projektu vadītājs</a:t>
            </a: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21" name="Elbow Connector 120"/>
          <p:cNvCxnSpPr>
            <a:stCxn id="101" idx="3"/>
            <a:endCxn id="111" idx="0"/>
          </p:cNvCxnSpPr>
          <p:nvPr/>
        </p:nvCxnSpPr>
        <p:spPr>
          <a:xfrm>
            <a:off x="8787997" y="2179572"/>
            <a:ext cx="205637" cy="736623"/>
          </a:xfrm>
          <a:prstGeom prst="bent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6" name="Rectangle 125"/>
          <p:cNvSpPr/>
          <p:nvPr/>
        </p:nvSpPr>
        <p:spPr>
          <a:xfrm>
            <a:off x="9398028" y="3703774"/>
            <a:ext cx="1917465" cy="56443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Plānošanas nodaļa</a:t>
            </a: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9398028" y="5071938"/>
            <a:ext cx="1917465" cy="56443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Kontroles un uzraudzības nodaļa</a:t>
            </a: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9398028" y="5756021"/>
            <a:ext cx="1917465" cy="56443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Finanšu analīzes nodaļa</a:t>
            </a: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30" name="Elbow Connector 129"/>
          <p:cNvCxnSpPr>
            <a:stCxn id="111" idx="2"/>
            <a:endCxn id="126" idx="1"/>
          </p:cNvCxnSpPr>
          <p:nvPr/>
        </p:nvCxnSpPr>
        <p:spPr>
          <a:xfrm rot="16200000" flipH="1">
            <a:off x="8943149" y="3531111"/>
            <a:ext cx="505364" cy="404394"/>
          </a:xfrm>
          <a:prstGeom prst="bent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1" name="Elbow Connector 130"/>
          <p:cNvCxnSpPr>
            <a:stCxn id="111" idx="2"/>
            <a:endCxn id="128" idx="1"/>
          </p:cNvCxnSpPr>
          <p:nvPr/>
        </p:nvCxnSpPr>
        <p:spPr>
          <a:xfrm rot="16200000" flipH="1">
            <a:off x="8259067" y="4215193"/>
            <a:ext cx="1873528" cy="404394"/>
          </a:xfrm>
          <a:prstGeom prst="bent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2" name="Elbow Connector 131"/>
          <p:cNvCxnSpPr>
            <a:stCxn id="111" idx="2"/>
            <a:endCxn id="129" idx="1"/>
          </p:cNvCxnSpPr>
          <p:nvPr/>
        </p:nvCxnSpPr>
        <p:spPr>
          <a:xfrm rot="16200000" flipH="1">
            <a:off x="7917026" y="4557234"/>
            <a:ext cx="2557611" cy="404394"/>
          </a:xfrm>
          <a:prstGeom prst="bent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3344869" y="3181374"/>
            <a:ext cx="1917465" cy="56443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Starptautisko autopārvadājumu koordinācijas daļa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3347809" y="3942053"/>
            <a:ext cx="1917465" cy="56443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Licencēšanas daļa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5672396" y="3942053"/>
            <a:ext cx="1917465" cy="56443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Klientu apkalpošanas centrs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692273" y="4683800"/>
            <a:ext cx="1917465" cy="56443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un saimnieciskā nodrošinājuma daļa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692273" y="3188084"/>
            <a:ext cx="1917465" cy="56443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Juridiskā daļa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692273" y="3938039"/>
            <a:ext cx="1917465" cy="56443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Finanšu un grāmatvedības daļa</a:t>
            </a:r>
          </a:p>
        </p:txBody>
      </p:sp>
      <p:cxnSp>
        <p:nvCxnSpPr>
          <p:cNvPr id="149" name="Elbow Connector 148"/>
          <p:cNvCxnSpPr>
            <a:cxnSpLocks/>
            <a:stCxn id="64" idx="2"/>
            <a:endCxn id="142" idx="3"/>
          </p:cNvCxnSpPr>
          <p:nvPr/>
        </p:nvCxnSpPr>
        <p:spPr>
          <a:xfrm rot="5400000">
            <a:off x="4898365" y="2888648"/>
            <a:ext cx="938911" cy="210972"/>
          </a:xfrm>
          <a:prstGeom prst="bent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1" name="Elbow Connector 150"/>
          <p:cNvCxnSpPr>
            <a:cxnSpLocks/>
            <a:endCxn id="146" idx="3"/>
          </p:cNvCxnSpPr>
          <p:nvPr/>
        </p:nvCxnSpPr>
        <p:spPr>
          <a:xfrm rot="5400000">
            <a:off x="1506627" y="3627788"/>
            <a:ext cx="2441339" cy="235116"/>
          </a:xfrm>
          <a:prstGeom prst="bent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4" name="Elbow Connector 153"/>
          <p:cNvCxnSpPr>
            <a:cxnSpLocks/>
            <a:stCxn id="64" idx="2"/>
            <a:endCxn id="145" idx="1"/>
          </p:cNvCxnSpPr>
          <p:nvPr/>
        </p:nvCxnSpPr>
        <p:spPr>
          <a:xfrm rot="16200000" flipH="1">
            <a:off x="4723056" y="3274929"/>
            <a:ext cx="1699590" cy="199090"/>
          </a:xfrm>
          <a:prstGeom prst="bent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7" name="Elbow Connector 156"/>
          <p:cNvCxnSpPr>
            <a:cxnSpLocks/>
            <a:stCxn id="64" idx="2"/>
            <a:endCxn id="144" idx="3"/>
          </p:cNvCxnSpPr>
          <p:nvPr/>
        </p:nvCxnSpPr>
        <p:spPr>
          <a:xfrm rot="5400000">
            <a:off x="4519495" y="3270458"/>
            <a:ext cx="1699590" cy="208032"/>
          </a:xfrm>
          <a:prstGeom prst="bent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0" name="Elbow Connector 159"/>
          <p:cNvCxnSpPr>
            <a:cxnSpLocks/>
            <a:endCxn id="147" idx="3"/>
          </p:cNvCxnSpPr>
          <p:nvPr/>
        </p:nvCxnSpPr>
        <p:spPr>
          <a:xfrm rot="5400000">
            <a:off x="2239241" y="2864686"/>
            <a:ext cx="976112" cy="235117"/>
          </a:xfrm>
          <a:prstGeom prst="bent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4" name="Elbow Connector 163"/>
          <p:cNvCxnSpPr>
            <a:cxnSpLocks/>
            <a:endCxn id="148" idx="3"/>
          </p:cNvCxnSpPr>
          <p:nvPr/>
        </p:nvCxnSpPr>
        <p:spPr>
          <a:xfrm rot="5400000">
            <a:off x="1879722" y="3254693"/>
            <a:ext cx="1695578" cy="235546"/>
          </a:xfrm>
          <a:prstGeom prst="bent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9398028" y="4387856"/>
            <a:ext cx="1917465" cy="56443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Dzelzceļa pārvadājumu pakalpojumu nodaļa</a:t>
            </a: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3" name="Elbow Connector 62"/>
          <p:cNvCxnSpPr>
            <a:cxnSpLocks/>
            <a:stCxn id="111" idx="2"/>
            <a:endCxn id="62" idx="1"/>
          </p:cNvCxnSpPr>
          <p:nvPr/>
        </p:nvCxnSpPr>
        <p:spPr>
          <a:xfrm rot="16200000" flipH="1">
            <a:off x="8601108" y="3873152"/>
            <a:ext cx="1189446" cy="404394"/>
          </a:xfrm>
          <a:prstGeom prst="bent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101" idx="2"/>
            <a:endCxn id="114" idx="3"/>
          </p:cNvCxnSpPr>
          <p:nvPr/>
        </p:nvCxnSpPr>
        <p:spPr>
          <a:xfrm rot="5400000">
            <a:off x="5781929" y="3179059"/>
            <a:ext cx="2723014" cy="1414255"/>
          </a:xfrm>
          <a:prstGeom prst="bent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2158614" y="1834465"/>
            <a:ext cx="1874869" cy="690214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Valdes loceklis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5697295" y="3181374"/>
            <a:ext cx="1917465" cy="56443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solidFill>
                  <a:schemeClr val="tx1"/>
                </a:solidFill>
              </a:rPr>
              <a:t>Valdes sekretariāts</a:t>
            </a:r>
          </a:p>
        </p:txBody>
      </p:sp>
      <p:cxnSp>
        <p:nvCxnSpPr>
          <p:cNvPr id="150" name="Elbow Connector 149"/>
          <p:cNvCxnSpPr>
            <a:cxnSpLocks/>
            <a:stCxn id="64" idx="2"/>
            <a:endCxn id="138" idx="1"/>
          </p:cNvCxnSpPr>
          <p:nvPr/>
        </p:nvCxnSpPr>
        <p:spPr>
          <a:xfrm rot="16200000" flipH="1">
            <a:off x="5115845" y="2882139"/>
            <a:ext cx="938911" cy="223989"/>
          </a:xfrm>
          <a:prstGeom prst="bent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8" name="Elbow Connector 157"/>
          <p:cNvCxnSpPr>
            <a:cxnSpLocks/>
            <a:stCxn id="80" idx="2"/>
            <a:endCxn id="114" idx="1"/>
          </p:cNvCxnSpPr>
          <p:nvPr/>
        </p:nvCxnSpPr>
        <p:spPr>
          <a:xfrm rot="16200000" flipH="1">
            <a:off x="2445271" y="3175456"/>
            <a:ext cx="2723014" cy="1421459"/>
          </a:xfrm>
          <a:prstGeom prst="bent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6828492" y="6254803"/>
            <a:ext cx="2105909" cy="425619"/>
            <a:chOff x="5575523" y="6166898"/>
            <a:chExt cx="1990645" cy="630942"/>
          </a:xfrm>
        </p:grpSpPr>
        <p:sp>
          <p:nvSpPr>
            <p:cNvPr id="38" name="TextBox 37"/>
            <p:cNvSpPr txBox="1"/>
            <p:nvPr/>
          </p:nvSpPr>
          <p:spPr>
            <a:xfrm>
              <a:off x="6261243" y="6166898"/>
              <a:ext cx="1304925" cy="630942"/>
            </a:xfrm>
            <a:prstGeom prst="rect">
              <a:avLst/>
            </a:prstGeom>
            <a:noFill/>
            <a:ln w="3175">
              <a:noFill/>
              <a:prstDash val="dash"/>
            </a:ln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lv-LV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 (Body)"/>
                  <a:cs typeface="Times New Roman" panose="02020603050405020304" pitchFamily="18" charset="0"/>
                </a:rPr>
                <a:t>operatīvā pakļautība</a:t>
              </a:r>
            </a:p>
            <a:p>
              <a:r>
                <a:rPr lang="lv-LV" sz="1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 (Body)"/>
                  <a:cs typeface="Times New Roman" panose="02020603050405020304" pitchFamily="18" charset="0"/>
                </a:rPr>
                <a:t>tiešā pakļautība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575523" y="6185962"/>
              <a:ext cx="758115" cy="400110"/>
            </a:xfrm>
            <a:prstGeom prst="rect">
              <a:avLst/>
            </a:prstGeom>
            <a:noFill/>
            <a:ln w="3175">
              <a:noFill/>
              <a:prstDash val="dash"/>
            </a:ln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lv-LV" sz="1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Times New Roman" panose="02020603050405020304" pitchFamily="18" charset="0"/>
                </a:rPr>
                <a:t>- - - - - - - - - _________ </a:t>
              </a:r>
            </a:p>
          </p:txBody>
        </p:sp>
      </p:grpSp>
      <p:cxnSp>
        <p:nvCxnSpPr>
          <p:cNvPr id="40" name="Elbow Connector 39"/>
          <p:cNvCxnSpPr>
            <a:cxnSpLocks/>
            <a:stCxn id="101" idx="1"/>
          </p:cNvCxnSpPr>
          <p:nvPr/>
        </p:nvCxnSpPr>
        <p:spPr>
          <a:xfrm rot="10800000" flipV="1">
            <a:off x="6760076" y="2179571"/>
            <a:ext cx="153052" cy="997627"/>
          </a:xfrm>
          <a:prstGeom prst="bentConnector2">
            <a:avLst/>
          </a:prstGeom>
          <a:ln w="63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Elbow Connector 39">
            <a:extLst>
              <a:ext uri="{FF2B5EF4-FFF2-40B4-BE49-F238E27FC236}">
                <a16:creationId xmlns:a16="http://schemas.microsoft.com/office/drawing/2014/main" id="{5322D90E-73DC-C83D-62D9-CA09C63CC2EE}"/>
              </a:ext>
            </a:extLst>
          </p:cNvPr>
          <p:cNvCxnSpPr>
            <a:cxnSpLocks/>
          </p:cNvCxnSpPr>
          <p:nvPr/>
        </p:nvCxnSpPr>
        <p:spPr>
          <a:xfrm rot="16200000" flipH="1">
            <a:off x="4580446" y="1064667"/>
            <a:ext cx="665084" cy="3559979"/>
          </a:xfrm>
          <a:prstGeom prst="bentConnector3">
            <a:avLst>
              <a:gd name="adj1" fmla="val 50000"/>
            </a:avLst>
          </a:prstGeom>
          <a:ln w="63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312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80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(Body)</vt:lpstr>
      <vt:lpstr>Calibri Light</vt:lpstr>
      <vt:lpstr>Office Theme</vt:lpstr>
      <vt:lpstr>Valsts SIA «Autotransporta direkcijas» struktūrshēma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Autotransporta direkcijas struktūrshēma</dc:title>
  <dc:creator>Karina Pirogova</dc:creator>
  <cp:lastModifiedBy>Karina Pirogova</cp:lastModifiedBy>
  <cp:revision>38</cp:revision>
  <cp:lastPrinted>2021-09-30T13:38:05Z</cp:lastPrinted>
  <dcterms:created xsi:type="dcterms:W3CDTF">2021-09-30T13:07:26Z</dcterms:created>
  <dcterms:modified xsi:type="dcterms:W3CDTF">2023-01-11T09:13:47Z</dcterms:modified>
</cp:coreProperties>
</file>