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58" r:id="rId2"/>
    <p:sldMasterId id="2147483668" r:id="rId3"/>
  </p:sldMasterIdLst>
  <p:notesMasterIdLst>
    <p:notesMasterId r:id="rId12"/>
  </p:notesMasterIdLst>
  <p:handoutMasterIdLst>
    <p:handoutMasterId r:id="rId13"/>
  </p:handoutMasterIdLst>
  <p:sldIdLst>
    <p:sldId id="256" r:id="rId4"/>
    <p:sldId id="277" r:id="rId5"/>
    <p:sldId id="274" r:id="rId6"/>
    <p:sldId id="276" r:id="rId7"/>
    <p:sldId id="279" r:id="rId8"/>
    <p:sldId id="280" r:id="rId9"/>
    <p:sldId id="278" r:id="rId10"/>
    <p:sldId id="267" r:id="rId11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60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inis Vēsma" initials="DV" lastIdx="1" clrIdx="0">
    <p:extLst>
      <p:ext uri="{19B8F6BF-5375-455C-9EA6-DF929625EA0E}">
        <p15:presenceInfo xmlns:p15="http://schemas.microsoft.com/office/powerpoint/2012/main" userId="S-1-5-21-2347098994-292127957-656167012-41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592A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84" y="762"/>
      </p:cViewPr>
      <p:guideLst>
        <p:guide orient="horz" pos="2160"/>
        <p:guide pos="26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inis\Desktop\Seminars%202019\Atlauju%20izlietojums%202004%20-%20200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inis\Desktop\Seminars%202019\Atlauju%20izlietojums%202004%20-%20200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inis\Desktop\Seminars%202019\Atlauju%20izlietojums%202004%20-%20200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DFILE\Starptautiskie\Atskaites\Top%20tirgi%20autop&#257;rvad&#257;jumos%202014-2017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830514241275382E-2"/>
          <c:y val="9.9972139372857566E-2"/>
          <c:w val="0.87112010304267518"/>
          <c:h val="0.8065421025805238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Atļauju skaits</c:v>
                </c:pt>
              </c:strCache>
            </c:strRef>
          </c:tx>
          <c:spPr>
            <a:ln w="38100" cap="rnd">
              <a:solidFill>
                <a:srgbClr val="EB6C15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2">
                    <a:alpha val="6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Sheet1!$A$2:$A$16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xVal>
          <c:yVal>
            <c:numRef>
              <c:f>Sheet1!$B$2:$B$16</c:f>
              <c:numCache>
                <c:formatCode>General</c:formatCode>
                <c:ptCount val="15"/>
                <c:pt idx="0">
                  <c:v>79045</c:v>
                </c:pt>
                <c:pt idx="1">
                  <c:v>53643</c:v>
                </c:pt>
                <c:pt idx="2">
                  <c:v>62480</c:v>
                </c:pt>
                <c:pt idx="3">
                  <c:v>68299</c:v>
                </c:pt>
                <c:pt idx="4">
                  <c:v>77356</c:v>
                </c:pt>
                <c:pt idx="5">
                  <c:v>56562</c:v>
                </c:pt>
                <c:pt idx="6">
                  <c:v>66056</c:v>
                </c:pt>
                <c:pt idx="7">
                  <c:v>78960</c:v>
                </c:pt>
                <c:pt idx="8">
                  <c:v>95081</c:v>
                </c:pt>
                <c:pt idx="9">
                  <c:v>102226</c:v>
                </c:pt>
                <c:pt idx="10">
                  <c:v>95655</c:v>
                </c:pt>
                <c:pt idx="11">
                  <c:v>89698</c:v>
                </c:pt>
                <c:pt idx="12">
                  <c:v>86048</c:v>
                </c:pt>
                <c:pt idx="13">
                  <c:v>89237</c:v>
                </c:pt>
                <c:pt idx="14">
                  <c:v>86527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C07-4641-8886-FCE473066E7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536532808"/>
        <c:axId val="536533136"/>
      </c:scatterChart>
      <c:valAx>
        <c:axId val="536532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Gads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536533136"/>
        <c:crosses val="autoZero"/>
        <c:crossBetween val="midCat"/>
      </c:valAx>
      <c:valAx>
        <c:axId val="53653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atļauju</a:t>
                </a:r>
                <a:r>
                  <a:rPr lang="lv-LV" baseline="0"/>
                  <a:t> skaits</a:t>
                </a:r>
                <a:endParaRPr lang="lv-LV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25000"/>
                <a:lumOff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5365328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Licencēto kravas pārvadātāju skaits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Sheet2!$B$1:$F$1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Sheet2!$B$2:$F$2</c:f>
              <c:numCache>
                <c:formatCode>General</c:formatCode>
                <c:ptCount val="5"/>
                <c:pt idx="0">
                  <c:v>3949</c:v>
                </c:pt>
                <c:pt idx="1">
                  <c:v>3920</c:v>
                </c:pt>
                <c:pt idx="2">
                  <c:v>3904</c:v>
                </c:pt>
                <c:pt idx="3">
                  <c:v>4061</c:v>
                </c:pt>
                <c:pt idx="4">
                  <c:v>4300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0C-42B8-90B1-9FF9C855E0C5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Uzņēmumu skaits, kuriem izsniegtas Krievijas vienreizējās atļaujas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Sheet2!$B$1:$F$1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Sheet2!$B$3:$F$3</c:f>
              <c:numCache>
                <c:formatCode>General</c:formatCode>
                <c:ptCount val="5"/>
                <c:pt idx="0">
                  <c:v>645</c:v>
                </c:pt>
                <c:pt idx="1">
                  <c:v>605</c:v>
                </c:pt>
                <c:pt idx="2">
                  <c:v>588</c:v>
                </c:pt>
                <c:pt idx="3">
                  <c:v>586</c:v>
                </c:pt>
                <c:pt idx="4">
                  <c:v>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0C-42B8-90B1-9FF9C855E0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1019768"/>
        <c:axId val="591018456"/>
      </c:barChart>
      <c:lineChart>
        <c:grouping val="standard"/>
        <c:varyColors val="0"/>
        <c:ser>
          <c:idx val="2"/>
          <c:order val="2"/>
          <c:tx>
            <c:strRef>
              <c:f>Sheet2!$A$4</c:f>
              <c:strCache>
                <c:ptCount val="1"/>
                <c:pt idx="0">
                  <c:v>Krievijas atļauju pieprasījums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Sheet2!$B$1:$F$1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Sheet2!$B$4:$F$4</c:f>
              <c:numCache>
                <c:formatCode>0.0%</c:formatCode>
                <c:ptCount val="5"/>
                <c:pt idx="0">
                  <c:v>0.16333248923778171</c:v>
                </c:pt>
                <c:pt idx="1">
                  <c:v>0.15433673469387754</c:v>
                </c:pt>
                <c:pt idx="2">
                  <c:v>0.15061475409836064</c:v>
                </c:pt>
                <c:pt idx="3">
                  <c:v>0.14429943363703521</c:v>
                </c:pt>
                <c:pt idx="4">
                  <c:v>0.13906976744186048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C0C-42B8-90B1-9FF9C855E0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91014848"/>
        <c:axId val="591017144"/>
      </c:lineChart>
      <c:catAx>
        <c:axId val="591019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591018456"/>
        <c:crosses val="autoZero"/>
        <c:auto val="1"/>
        <c:lblAlgn val="ctr"/>
        <c:lblOffset val="100"/>
        <c:noMultiLvlLbl val="0"/>
      </c:catAx>
      <c:valAx>
        <c:axId val="591018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591019768"/>
        <c:crosses val="autoZero"/>
        <c:crossBetween val="between"/>
      </c:valAx>
      <c:valAx>
        <c:axId val="591017144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591014848"/>
        <c:crosses val="max"/>
        <c:crossBetween val="between"/>
      </c:valAx>
      <c:catAx>
        <c:axId val="591014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10171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Sheet3!$E$1</c:f>
              <c:strCache>
                <c:ptCount val="1"/>
                <c:pt idx="0">
                  <c:v>2016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E48F-4420-8A65-654D17F362E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E48F-4420-8A65-654D17F362E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E48F-4420-8A65-654D17F362E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E48F-4420-8A65-654D17F362E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E48F-4420-8A65-654D17F362EE}"/>
              </c:ext>
            </c:extLst>
          </c:dPt>
          <c:dLbls>
            <c:dLbl>
              <c:idx val="0"/>
              <c:layout>
                <c:manualLayout>
                  <c:x val="7.5962043850469535E-2"/>
                  <c:y val="3.699206659962251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28237076246997"/>
                      <c:h val="0.141466146376889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48F-4420-8A65-654D17F362EE}"/>
                </c:ext>
              </c:extLst>
            </c:dLbl>
            <c:dLbl>
              <c:idx val="1"/>
              <c:layout>
                <c:manualLayout>
                  <c:x val="2.7271272739923021E-2"/>
                  <c:y val="-9.23666041572877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8F-4420-8A65-654D17F362EE}"/>
                </c:ext>
              </c:extLst>
            </c:dLbl>
            <c:dLbl>
              <c:idx val="2"/>
              <c:layout>
                <c:manualLayout>
                  <c:x val="9.6790184948175775E-2"/>
                  <c:y val="2.60479994947861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48F-4420-8A65-654D17F362EE}"/>
                </c:ext>
              </c:extLst>
            </c:dLbl>
            <c:dLbl>
              <c:idx val="3"/>
              <c:layout>
                <c:manualLayout>
                  <c:x val="3.1385680442054482E-2"/>
                  <c:y val="7.118662799242271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48F-4420-8A65-654D17F362EE}"/>
                </c:ext>
              </c:extLst>
            </c:dLbl>
            <c:dLbl>
              <c:idx val="4"/>
              <c:layout>
                <c:manualLayout>
                  <c:x val="-5.3040643171905204E-2"/>
                  <c:y val="-0.1382232367187537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48F-4420-8A65-654D17F362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Sheet3!$A$2:$A$6</c:f>
              <c:strCache>
                <c:ptCount val="5"/>
                <c:pt idx="0">
                  <c:v>Konteinerpārvadājumi</c:v>
                </c:pt>
                <c:pt idx="1">
                  <c:v>Latvijas preces</c:v>
                </c:pt>
                <c:pt idx="2">
                  <c:v>No ostas</c:v>
                </c:pt>
                <c:pt idx="3">
                  <c:v>Importa preces</c:v>
                </c:pt>
                <c:pt idx="4">
                  <c:v>No muitas noliktavām</c:v>
                </c:pt>
              </c:strCache>
            </c:strRef>
          </c:cat>
          <c:val>
            <c:numRef>
              <c:f>Sheet3!$E$2:$E$6</c:f>
              <c:numCache>
                <c:formatCode>General</c:formatCode>
                <c:ptCount val="5"/>
                <c:pt idx="0">
                  <c:v>14479</c:v>
                </c:pt>
                <c:pt idx="1">
                  <c:v>2435</c:v>
                </c:pt>
                <c:pt idx="2">
                  <c:v>1452</c:v>
                </c:pt>
                <c:pt idx="3">
                  <c:v>5456</c:v>
                </c:pt>
                <c:pt idx="4">
                  <c:v>36338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48F-4420-8A65-654D17F362EE}"/>
            </c:ext>
          </c:extLst>
        </c:ser>
        <c:ser>
          <c:idx val="1"/>
          <c:order val="1"/>
          <c:tx>
            <c:strRef>
              <c:f>Sheet3!$F$1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C-E48F-4420-8A65-654D17F362E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E-E48F-4420-8A65-654D17F362E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0-E48F-4420-8A65-654D17F362E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2-E48F-4420-8A65-654D17F362E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4-E48F-4420-8A65-654D17F362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Sheet3!$A$2:$A$6</c:f>
              <c:strCache>
                <c:ptCount val="5"/>
                <c:pt idx="0">
                  <c:v>Konteinerpārvadājumi</c:v>
                </c:pt>
                <c:pt idx="1">
                  <c:v>Latvijas preces</c:v>
                </c:pt>
                <c:pt idx="2">
                  <c:v>No ostas</c:v>
                </c:pt>
                <c:pt idx="3">
                  <c:v>Importa preces</c:v>
                </c:pt>
                <c:pt idx="4">
                  <c:v>No muitas noliktavām</c:v>
                </c:pt>
              </c:strCache>
            </c:strRef>
          </c:cat>
          <c:val>
            <c:numRef>
              <c:f>Sheet3!$F$2:$F$6</c:f>
              <c:numCache>
                <c:formatCode>General</c:formatCode>
                <c:ptCount val="5"/>
                <c:pt idx="0">
                  <c:v>14841</c:v>
                </c:pt>
                <c:pt idx="1">
                  <c:v>3140</c:v>
                </c:pt>
                <c:pt idx="2">
                  <c:v>1425</c:v>
                </c:pt>
                <c:pt idx="3">
                  <c:v>4030</c:v>
                </c:pt>
                <c:pt idx="4">
                  <c:v>35842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E48F-4420-8A65-654D17F362EE}"/>
            </c:ext>
          </c:extLst>
        </c:ser>
        <c:ser>
          <c:idx val="2"/>
          <c:order val="2"/>
          <c:tx>
            <c:strRef>
              <c:f>Sheet3!$B$1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7-E48F-4420-8A65-654D17F362E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9-E48F-4420-8A65-654D17F362E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B-E48F-4420-8A65-654D17F362E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D-E48F-4420-8A65-654D17F362E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F-E48F-4420-8A65-654D17F362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Sheet3!$A$2:$A$6</c:f>
              <c:strCache>
                <c:ptCount val="5"/>
                <c:pt idx="0">
                  <c:v>Konteinerpārvadājumi</c:v>
                </c:pt>
                <c:pt idx="1">
                  <c:v>Latvijas preces</c:v>
                </c:pt>
                <c:pt idx="2">
                  <c:v>No ostas</c:v>
                </c:pt>
                <c:pt idx="3">
                  <c:v>Importa preces</c:v>
                </c:pt>
                <c:pt idx="4">
                  <c:v>No muitas noliktavām</c:v>
                </c:pt>
              </c:strCache>
            </c:strRef>
          </c:cat>
          <c:val>
            <c:numRef>
              <c:f>Sheet3!$B$2:$B$6</c:f>
              <c:numCache>
                <c:formatCode>General</c:formatCode>
                <c:ptCount val="5"/>
                <c:pt idx="0">
                  <c:v>12939</c:v>
                </c:pt>
                <c:pt idx="1">
                  <c:v>2631</c:v>
                </c:pt>
                <c:pt idx="2">
                  <c:v>1260</c:v>
                </c:pt>
                <c:pt idx="3">
                  <c:v>9536</c:v>
                </c:pt>
                <c:pt idx="4">
                  <c:v>28382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E48F-4420-8A65-654D17F362E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7"/>
          <c:order val="0"/>
          <c:tx>
            <c:strRef>
              <c:f>'TRG300'!$A$21</c:f>
              <c:strCache>
                <c:ptCount val="1"/>
                <c:pt idx="0">
                  <c:v>Citas valstis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lv-LV"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'TRG300'!$B$21:$I$21</c:f>
              <c:numCache>
                <c:formatCode>0.00%</c:formatCode>
                <c:ptCount val="1"/>
                <c:pt idx="0">
                  <c:v>9.7500000000000003E-2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22-40B8-BAAC-473BD38A9674}"/>
            </c:ext>
          </c:extLst>
        </c:ser>
        <c:ser>
          <c:idx val="9"/>
          <c:order val="1"/>
          <c:tx>
            <c:strRef>
              <c:f>'TRG300'!$A$13</c:f>
              <c:strCache>
                <c:ptCount val="1"/>
                <c:pt idx="0">
                  <c:v>Norvēģija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lv-LV"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'TRG300'!$B$13:$I$13</c:f>
              <c:numCache>
                <c:formatCode>0.00%</c:formatCode>
                <c:ptCount val="1"/>
                <c:pt idx="0">
                  <c:v>2.3605720665638787E-2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22-40B8-BAAC-473BD38A9674}"/>
            </c:ext>
          </c:extLst>
        </c:ser>
        <c:ser>
          <c:idx val="8"/>
          <c:order val="2"/>
          <c:tx>
            <c:strRef>
              <c:f>'TRG300'!$A$12</c:f>
              <c:strCache>
                <c:ptCount val="1"/>
                <c:pt idx="0">
                  <c:v>Itālija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lv-LV"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'TRG300'!$B$12:$I$12</c:f>
              <c:numCache>
                <c:formatCode>0.00%</c:formatCode>
                <c:ptCount val="1"/>
                <c:pt idx="0">
                  <c:v>2.635706310808655E-2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22-40B8-BAAC-473BD38A9674}"/>
            </c:ext>
          </c:extLst>
        </c:ser>
        <c:ser>
          <c:idx val="7"/>
          <c:order val="3"/>
          <c:tx>
            <c:strRef>
              <c:f>'TRG300'!$A$11</c:f>
              <c:strCache>
                <c:ptCount val="1"/>
                <c:pt idx="0">
                  <c:v>Zviedrija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lv-LV"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'TRG300'!$B$11:$I$11</c:f>
              <c:numCache>
                <c:formatCode>0.00%</c:formatCode>
                <c:ptCount val="1"/>
                <c:pt idx="0">
                  <c:v>2.8629911212717313E-2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22-40B8-BAAC-473BD38A9674}"/>
            </c:ext>
          </c:extLst>
        </c:ser>
        <c:ser>
          <c:idx val="6"/>
          <c:order val="4"/>
          <c:tx>
            <c:strRef>
              <c:f>'TRG300'!$A$10</c:f>
              <c:strCache>
                <c:ptCount val="1"/>
                <c:pt idx="0">
                  <c:v>Polija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lv-LV"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'TRG300'!$B$10:$I$10</c:f>
              <c:numCache>
                <c:formatCode>0.00%</c:formatCode>
                <c:ptCount val="1"/>
                <c:pt idx="0">
                  <c:v>3.8292838534744009E-2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22-40B8-BAAC-473BD38A9674}"/>
            </c:ext>
          </c:extLst>
        </c:ser>
        <c:ser>
          <c:idx val="5"/>
          <c:order val="5"/>
          <c:tx>
            <c:strRef>
              <c:f>'TRG300'!$A$9</c:f>
              <c:strCache>
                <c:ptCount val="1"/>
                <c:pt idx="0">
                  <c:v>Nīderlande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lv-LV"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'TRG300'!$B$9:$I$9</c:f>
              <c:numCache>
                <c:formatCode>0.00%</c:formatCode>
                <c:ptCount val="1"/>
                <c:pt idx="0">
                  <c:v>4.1562549843160192E-2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322-40B8-BAAC-473BD38A9674}"/>
            </c:ext>
          </c:extLst>
        </c:ser>
        <c:ser>
          <c:idx val="4"/>
          <c:order val="6"/>
          <c:tx>
            <c:strRef>
              <c:f>'TRG300'!$A$8</c:f>
              <c:strCache>
                <c:ptCount val="1"/>
                <c:pt idx="0">
                  <c:v>Baltkrievija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lv-LV"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'TRG300'!$B$8:$I$8</c:f>
              <c:numCache>
                <c:formatCode>0.00%</c:formatCode>
                <c:ptCount val="1"/>
                <c:pt idx="0">
                  <c:v>4.1801797012068688E-2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22-40B8-BAAC-473BD38A9674}"/>
            </c:ext>
          </c:extLst>
        </c:ser>
        <c:ser>
          <c:idx val="3"/>
          <c:order val="7"/>
          <c:tx>
            <c:strRef>
              <c:f>'TRG300'!$A$7</c:f>
              <c:strCache>
                <c:ptCount val="1"/>
                <c:pt idx="0">
                  <c:v>Vācija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lv-LV"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'TRG300'!$B$7:$I$7</c:f>
              <c:numCache>
                <c:formatCode>0.00%</c:formatCode>
                <c:ptCount val="1"/>
                <c:pt idx="0">
                  <c:v>0.10743527034930085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322-40B8-BAAC-473BD38A9674}"/>
            </c:ext>
          </c:extLst>
        </c:ser>
        <c:ser>
          <c:idx val="2"/>
          <c:order val="8"/>
          <c:tx>
            <c:strRef>
              <c:f>'TRG300'!$A$6</c:f>
              <c:strCache>
                <c:ptCount val="1"/>
                <c:pt idx="0">
                  <c:v>Krievija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lv-LV"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'TRG300'!$B$6:$I$6</c:f>
              <c:numCache>
                <c:formatCode>0.00%</c:formatCode>
                <c:ptCount val="1"/>
                <c:pt idx="0">
                  <c:v>0.12944600988888297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322-40B8-BAAC-473BD38A9674}"/>
            </c:ext>
          </c:extLst>
        </c:ser>
        <c:ser>
          <c:idx val="1"/>
          <c:order val="9"/>
          <c:tx>
            <c:strRef>
              <c:f>'TRG300'!$A$5</c:f>
              <c:strCache>
                <c:ptCount val="1"/>
                <c:pt idx="0">
                  <c:v>Igaunija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lv-LV"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'TRG300'!$B$5:$I$5</c:f>
              <c:numCache>
                <c:formatCode>0.00%</c:formatCode>
                <c:ptCount val="1"/>
                <c:pt idx="0">
                  <c:v>0.20056887660162687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322-40B8-BAAC-473BD38A9674}"/>
            </c:ext>
          </c:extLst>
        </c:ser>
        <c:ser>
          <c:idx val="10"/>
          <c:order val="10"/>
          <c:tx>
            <c:strRef>
              <c:f>'TRG300'!$A$14</c:f>
              <c:strCache>
                <c:ptCount val="1"/>
                <c:pt idx="0">
                  <c:v>Somija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'TRG300'!$B$14:$I$14</c:f>
            </c:numRef>
          </c:val>
          <c:extLst>
            <c:ext xmlns:c16="http://schemas.microsoft.com/office/drawing/2014/chart" uri="{C3380CC4-5D6E-409C-BE32-E72D297353CC}">
              <c16:uniqueId val="{0000000A-F322-40B8-BAAC-473BD38A9674}"/>
            </c:ext>
          </c:extLst>
        </c:ser>
        <c:ser>
          <c:idx val="0"/>
          <c:order val="11"/>
          <c:tx>
            <c:strRef>
              <c:f>'TRG300'!$A$4</c:f>
              <c:strCache>
                <c:ptCount val="1"/>
                <c:pt idx="0">
                  <c:v>Lietuva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0185067526415994E-16"/>
                  <c:y val="-4.2437781360066642E-17"/>
                </c:manualLayout>
              </c:layout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322-40B8-BAAC-473BD38A96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val>
            <c:numRef>
              <c:f>'TRG300'!$B$4:$I$4</c:f>
              <c:numCache>
                <c:formatCode>0.00%</c:formatCode>
                <c:ptCount val="1"/>
                <c:pt idx="0">
                  <c:v>0.26479344994417564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322-40B8-BAAC-473BD38A9674}"/>
            </c:ext>
          </c:extLst>
        </c:ser>
        <c:ser>
          <c:idx val="11"/>
          <c:order val="12"/>
          <c:tx>
            <c:strRef>
              <c:f>'TRG300'!$A$15</c:f>
              <c:strCache>
                <c:ptCount val="1"/>
                <c:pt idx="0">
                  <c:v>Beļģija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'TRG300'!$B$15:$I$15</c:f>
            </c:numRef>
          </c:val>
          <c:extLst>
            <c:ext xmlns:c16="http://schemas.microsoft.com/office/drawing/2014/chart" uri="{C3380CC4-5D6E-409C-BE32-E72D297353CC}">
              <c16:uniqueId val="{0000000E-F322-40B8-BAAC-473BD38A9674}"/>
            </c:ext>
          </c:extLst>
        </c:ser>
        <c:ser>
          <c:idx val="12"/>
          <c:order val="13"/>
          <c:tx>
            <c:strRef>
              <c:f>'TRG300'!$A$16</c:f>
              <c:strCache>
                <c:ptCount val="1"/>
                <c:pt idx="0">
                  <c:v>Francija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'TRG300'!$B$16:$I$16</c:f>
            </c:numRef>
          </c:val>
          <c:extLst>
            <c:ext xmlns:c16="http://schemas.microsoft.com/office/drawing/2014/chart" uri="{C3380CC4-5D6E-409C-BE32-E72D297353CC}">
              <c16:uniqueId val="{0000000F-F322-40B8-BAAC-473BD38A9674}"/>
            </c:ext>
          </c:extLst>
        </c:ser>
        <c:ser>
          <c:idx val="13"/>
          <c:order val="14"/>
          <c:tx>
            <c:strRef>
              <c:f>'TRG300'!$A$17</c:f>
              <c:strCache>
                <c:ptCount val="1"/>
                <c:pt idx="0">
                  <c:v>Spānija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'TRG300'!$B$17:$I$17</c:f>
            </c:numRef>
          </c:val>
          <c:extLst>
            <c:ext xmlns:c16="http://schemas.microsoft.com/office/drawing/2014/chart" uri="{C3380CC4-5D6E-409C-BE32-E72D297353CC}">
              <c16:uniqueId val="{00000010-F322-40B8-BAAC-473BD38A9674}"/>
            </c:ext>
          </c:extLst>
        </c:ser>
        <c:ser>
          <c:idx val="14"/>
          <c:order val="15"/>
          <c:tx>
            <c:strRef>
              <c:f>'TRG300'!$A$18</c:f>
              <c:strCache>
                <c:ptCount val="1"/>
                <c:pt idx="0">
                  <c:v>Austrija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'TRG300'!$B$18:$I$18</c:f>
            </c:numRef>
          </c:val>
          <c:extLst>
            <c:ext xmlns:c16="http://schemas.microsoft.com/office/drawing/2014/chart" uri="{C3380CC4-5D6E-409C-BE32-E72D297353CC}">
              <c16:uniqueId val="{00000011-F322-40B8-BAAC-473BD38A9674}"/>
            </c:ext>
          </c:extLst>
        </c:ser>
        <c:ser>
          <c:idx val="15"/>
          <c:order val="16"/>
          <c:tx>
            <c:strRef>
              <c:f>'TRG300'!$A$19</c:f>
              <c:strCache>
                <c:ptCount val="1"/>
                <c:pt idx="0">
                  <c:v>citas valstis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'TRG300'!$B$19:$I$19</c:f>
            </c:numRef>
          </c:val>
          <c:extLst>
            <c:ext xmlns:c16="http://schemas.microsoft.com/office/drawing/2014/chart" uri="{C3380CC4-5D6E-409C-BE32-E72D297353CC}">
              <c16:uniqueId val="{00000012-F322-40B8-BAAC-473BD38A9674}"/>
            </c:ext>
          </c:extLst>
        </c:ser>
        <c:ser>
          <c:idx val="16"/>
          <c:order val="17"/>
          <c:tx>
            <c:strRef>
              <c:f>'TRG300'!$A$20</c:f>
              <c:strCache>
                <c:ptCount val="1"/>
                <c:pt idx="0">
                  <c:v>Pavisam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'TRG300'!$B$20:$I$20</c:f>
            </c:numRef>
          </c:val>
          <c:extLst>
            <c:ext xmlns:c16="http://schemas.microsoft.com/office/drawing/2014/chart" uri="{C3380CC4-5D6E-409C-BE32-E72D297353CC}">
              <c16:uniqueId val="{00000013-F322-40B8-BAAC-473BD38A96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75170863"/>
        <c:axId val="2025388271"/>
      </c:barChart>
      <c:catAx>
        <c:axId val="16751708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25388271"/>
        <c:crosses val="autoZero"/>
        <c:auto val="1"/>
        <c:lblAlgn val="ctr"/>
        <c:lblOffset val="100"/>
        <c:noMultiLvlLbl val="0"/>
      </c:catAx>
      <c:valAx>
        <c:axId val="202538827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6751708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15000"/>
            <a:lumOff val="85000"/>
          </a:schemeClr>
        </a:solidFill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>
            <a:alpha val="6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38100">
        <a:solidFill>
          <a:schemeClr val="phClr">
            <a:alpha val="60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15000"/>
            <a:lumOff val="85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25000"/>
            <a:lumOff val="75000"/>
          </a:schemeClr>
        </a:solidFill>
      </a:ln>
    </cs:spPr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CCF11B-8230-459C-976C-BB28745A153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FD78D920-4999-48E1-ABB6-1F11EB4DC194}">
      <dgm:prSet phldrT="[Text]"/>
      <dgm:spPr>
        <a:solidFill>
          <a:srgbClr val="ED592A"/>
        </a:solidFill>
      </dgm:spPr>
      <dgm:t>
        <a:bodyPr/>
        <a:lstStyle/>
        <a:p>
          <a:r>
            <a:rPr lang="lv-LV" dirty="0"/>
            <a:t>Turkmenistāna</a:t>
          </a:r>
        </a:p>
      </dgm:t>
    </dgm:pt>
    <dgm:pt modelId="{66800462-833E-4D77-AD36-1A5B7017A7DB}" type="parTrans" cxnId="{DCFF22CE-CCF4-4B1B-835A-B9D896A45F04}">
      <dgm:prSet/>
      <dgm:spPr/>
      <dgm:t>
        <a:bodyPr/>
        <a:lstStyle/>
        <a:p>
          <a:endParaRPr lang="lv-LV"/>
        </a:p>
      </dgm:t>
    </dgm:pt>
    <dgm:pt modelId="{85262B28-0504-4348-AF88-84B3CCCC1E55}" type="sibTrans" cxnId="{DCFF22CE-CCF4-4B1B-835A-B9D896A45F04}">
      <dgm:prSet/>
      <dgm:spPr/>
      <dgm:t>
        <a:bodyPr/>
        <a:lstStyle/>
        <a:p>
          <a:endParaRPr lang="lv-LV"/>
        </a:p>
      </dgm:t>
    </dgm:pt>
    <dgm:pt modelId="{8B3C80DE-B77E-46DE-91C4-F40028D1C396}">
      <dgm:prSet phldrT="[Text]"/>
      <dgm:spPr>
        <a:solidFill>
          <a:srgbClr val="ED592A"/>
        </a:solidFill>
      </dgm:spPr>
      <dgm:t>
        <a:bodyPr/>
        <a:lstStyle/>
        <a:p>
          <a:r>
            <a:rPr lang="lv-LV" dirty="0"/>
            <a:t>Mongolija</a:t>
          </a:r>
        </a:p>
      </dgm:t>
    </dgm:pt>
    <dgm:pt modelId="{736D6567-3A88-4AB8-B010-71D5B0E8AE18}" type="parTrans" cxnId="{2238D780-7ABB-497F-AFCC-39E807AA5DE6}">
      <dgm:prSet/>
      <dgm:spPr/>
      <dgm:t>
        <a:bodyPr/>
        <a:lstStyle/>
        <a:p>
          <a:endParaRPr lang="lv-LV"/>
        </a:p>
      </dgm:t>
    </dgm:pt>
    <dgm:pt modelId="{0C2B8195-4B3A-4D2C-B713-49E9D8590D6D}" type="sibTrans" cxnId="{2238D780-7ABB-497F-AFCC-39E807AA5DE6}">
      <dgm:prSet/>
      <dgm:spPr/>
      <dgm:t>
        <a:bodyPr/>
        <a:lstStyle/>
        <a:p>
          <a:endParaRPr lang="lv-LV"/>
        </a:p>
      </dgm:t>
    </dgm:pt>
    <dgm:pt modelId="{813A9A1F-7859-4A06-8521-2869EACB5518}" type="pres">
      <dgm:prSet presAssocID="{FDCCF11B-8230-459C-976C-BB28745A1531}" presName="outerComposite" presStyleCnt="0">
        <dgm:presLayoutVars>
          <dgm:chMax val="5"/>
          <dgm:dir/>
          <dgm:resizeHandles val="exact"/>
        </dgm:presLayoutVars>
      </dgm:prSet>
      <dgm:spPr/>
    </dgm:pt>
    <dgm:pt modelId="{2B5F0B1D-248D-4EBD-8C16-1536521DBC0D}" type="pres">
      <dgm:prSet presAssocID="{FDCCF11B-8230-459C-976C-BB28745A1531}" presName="dummyMaxCanvas" presStyleCnt="0">
        <dgm:presLayoutVars/>
      </dgm:prSet>
      <dgm:spPr/>
    </dgm:pt>
    <dgm:pt modelId="{223C1582-D157-4AF8-82BD-AB068C3F207A}" type="pres">
      <dgm:prSet presAssocID="{FDCCF11B-8230-459C-976C-BB28745A1531}" presName="TwoNodes_1" presStyleLbl="node1" presStyleIdx="0" presStyleCnt="2">
        <dgm:presLayoutVars>
          <dgm:bulletEnabled val="1"/>
        </dgm:presLayoutVars>
      </dgm:prSet>
      <dgm:spPr/>
    </dgm:pt>
    <dgm:pt modelId="{D278B76C-6BF8-4FE1-8470-130B8835F46A}" type="pres">
      <dgm:prSet presAssocID="{FDCCF11B-8230-459C-976C-BB28745A1531}" presName="TwoNodes_2" presStyleLbl="node1" presStyleIdx="1" presStyleCnt="2">
        <dgm:presLayoutVars>
          <dgm:bulletEnabled val="1"/>
        </dgm:presLayoutVars>
      </dgm:prSet>
      <dgm:spPr/>
    </dgm:pt>
    <dgm:pt modelId="{6610BC19-5329-4404-8271-A833134CE203}" type="pres">
      <dgm:prSet presAssocID="{FDCCF11B-8230-459C-976C-BB28745A1531}" presName="TwoConn_1-2" presStyleLbl="fgAccFollowNode1" presStyleIdx="0" presStyleCnt="1">
        <dgm:presLayoutVars>
          <dgm:bulletEnabled val="1"/>
        </dgm:presLayoutVars>
      </dgm:prSet>
      <dgm:spPr/>
    </dgm:pt>
    <dgm:pt modelId="{00C444E7-9D11-4FB0-B6D0-2A32ED4CFB95}" type="pres">
      <dgm:prSet presAssocID="{FDCCF11B-8230-459C-976C-BB28745A1531}" presName="TwoNodes_1_text" presStyleLbl="node1" presStyleIdx="1" presStyleCnt="2">
        <dgm:presLayoutVars>
          <dgm:bulletEnabled val="1"/>
        </dgm:presLayoutVars>
      </dgm:prSet>
      <dgm:spPr/>
    </dgm:pt>
    <dgm:pt modelId="{48B592DD-B5D4-40CD-84A7-319FE5B5AE7A}" type="pres">
      <dgm:prSet presAssocID="{FDCCF11B-8230-459C-976C-BB28745A1531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4ECF002C-70BB-4620-B9B0-9C3E2F91ED18}" type="presOf" srcId="{FDCCF11B-8230-459C-976C-BB28745A1531}" destId="{813A9A1F-7859-4A06-8521-2869EACB5518}" srcOrd="0" destOrd="0" presId="urn:microsoft.com/office/officeart/2005/8/layout/vProcess5"/>
    <dgm:cxn modelId="{C8D55E5C-1C14-453C-BD47-4375216863F9}" type="presOf" srcId="{85262B28-0504-4348-AF88-84B3CCCC1E55}" destId="{6610BC19-5329-4404-8271-A833134CE203}" srcOrd="0" destOrd="0" presId="urn:microsoft.com/office/officeart/2005/8/layout/vProcess5"/>
    <dgm:cxn modelId="{2238D780-7ABB-497F-AFCC-39E807AA5DE6}" srcId="{FDCCF11B-8230-459C-976C-BB28745A1531}" destId="{8B3C80DE-B77E-46DE-91C4-F40028D1C396}" srcOrd="1" destOrd="0" parTransId="{736D6567-3A88-4AB8-B010-71D5B0E8AE18}" sibTransId="{0C2B8195-4B3A-4D2C-B713-49E9D8590D6D}"/>
    <dgm:cxn modelId="{C37E88A8-26A4-4BF2-9FD5-4FB6E015CAEE}" type="presOf" srcId="{FD78D920-4999-48E1-ABB6-1F11EB4DC194}" destId="{00C444E7-9D11-4FB0-B6D0-2A32ED4CFB95}" srcOrd="1" destOrd="0" presId="urn:microsoft.com/office/officeart/2005/8/layout/vProcess5"/>
    <dgm:cxn modelId="{DCFF22CE-CCF4-4B1B-835A-B9D896A45F04}" srcId="{FDCCF11B-8230-459C-976C-BB28745A1531}" destId="{FD78D920-4999-48E1-ABB6-1F11EB4DC194}" srcOrd="0" destOrd="0" parTransId="{66800462-833E-4D77-AD36-1A5B7017A7DB}" sibTransId="{85262B28-0504-4348-AF88-84B3CCCC1E55}"/>
    <dgm:cxn modelId="{055024D2-B093-4AF1-AF17-C163066D6162}" type="presOf" srcId="{8B3C80DE-B77E-46DE-91C4-F40028D1C396}" destId="{48B592DD-B5D4-40CD-84A7-319FE5B5AE7A}" srcOrd="1" destOrd="0" presId="urn:microsoft.com/office/officeart/2005/8/layout/vProcess5"/>
    <dgm:cxn modelId="{77727CD2-6A5F-4F3E-B838-84A0F5C1479F}" type="presOf" srcId="{8B3C80DE-B77E-46DE-91C4-F40028D1C396}" destId="{D278B76C-6BF8-4FE1-8470-130B8835F46A}" srcOrd="0" destOrd="0" presId="urn:microsoft.com/office/officeart/2005/8/layout/vProcess5"/>
    <dgm:cxn modelId="{5AE4DAEC-D760-4360-8A8E-E220FE792291}" type="presOf" srcId="{FD78D920-4999-48E1-ABB6-1F11EB4DC194}" destId="{223C1582-D157-4AF8-82BD-AB068C3F207A}" srcOrd="0" destOrd="0" presId="urn:microsoft.com/office/officeart/2005/8/layout/vProcess5"/>
    <dgm:cxn modelId="{9EA24B1F-C12E-411C-9F5F-4F7B2AF8970D}" type="presParOf" srcId="{813A9A1F-7859-4A06-8521-2869EACB5518}" destId="{2B5F0B1D-248D-4EBD-8C16-1536521DBC0D}" srcOrd="0" destOrd="0" presId="urn:microsoft.com/office/officeart/2005/8/layout/vProcess5"/>
    <dgm:cxn modelId="{73AC8EA0-2BA4-4DE5-B4CE-7785F76FAA2B}" type="presParOf" srcId="{813A9A1F-7859-4A06-8521-2869EACB5518}" destId="{223C1582-D157-4AF8-82BD-AB068C3F207A}" srcOrd="1" destOrd="0" presId="urn:microsoft.com/office/officeart/2005/8/layout/vProcess5"/>
    <dgm:cxn modelId="{7701AC48-6F7B-49A7-84E4-086BE612BA08}" type="presParOf" srcId="{813A9A1F-7859-4A06-8521-2869EACB5518}" destId="{D278B76C-6BF8-4FE1-8470-130B8835F46A}" srcOrd="2" destOrd="0" presId="urn:microsoft.com/office/officeart/2005/8/layout/vProcess5"/>
    <dgm:cxn modelId="{86F6974A-C5EB-4225-A793-4A06D0749061}" type="presParOf" srcId="{813A9A1F-7859-4A06-8521-2869EACB5518}" destId="{6610BC19-5329-4404-8271-A833134CE203}" srcOrd="3" destOrd="0" presId="urn:microsoft.com/office/officeart/2005/8/layout/vProcess5"/>
    <dgm:cxn modelId="{ED157B0C-963E-4ADC-A8DF-27F80C7DBBB8}" type="presParOf" srcId="{813A9A1F-7859-4A06-8521-2869EACB5518}" destId="{00C444E7-9D11-4FB0-B6D0-2A32ED4CFB95}" srcOrd="4" destOrd="0" presId="urn:microsoft.com/office/officeart/2005/8/layout/vProcess5"/>
    <dgm:cxn modelId="{0E5CA220-6A9F-4570-A7DB-040534243230}" type="presParOf" srcId="{813A9A1F-7859-4A06-8521-2869EACB5518}" destId="{48B592DD-B5D4-40CD-84A7-319FE5B5AE7A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CCF11B-8230-459C-976C-BB28745A153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FD78D920-4999-48E1-ABB6-1F11EB4DC194}">
      <dgm:prSet phldrT="[Text]"/>
      <dgm:spPr>
        <a:solidFill>
          <a:srgbClr val="ED592A"/>
        </a:solidFill>
      </dgm:spPr>
      <dgm:t>
        <a:bodyPr/>
        <a:lstStyle/>
        <a:p>
          <a:r>
            <a:rPr lang="lv-LV" dirty="0"/>
            <a:t>Maroka</a:t>
          </a:r>
        </a:p>
      </dgm:t>
    </dgm:pt>
    <dgm:pt modelId="{66800462-833E-4D77-AD36-1A5B7017A7DB}" type="parTrans" cxnId="{DCFF22CE-CCF4-4B1B-835A-B9D896A45F04}">
      <dgm:prSet/>
      <dgm:spPr/>
      <dgm:t>
        <a:bodyPr/>
        <a:lstStyle/>
        <a:p>
          <a:endParaRPr lang="lv-LV"/>
        </a:p>
      </dgm:t>
    </dgm:pt>
    <dgm:pt modelId="{85262B28-0504-4348-AF88-84B3CCCC1E55}" type="sibTrans" cxnId="{DCFF22CE-CCF4-4B1B-835A-B9D896A45F04}">
      <dgm:prSet/>
      <dgm:spPr/>
      <dgm:t>
        <a:bodyPr/>
        <a:lstStyle/>
        <a:p>
          <a:endParaRPr lang="lv-LV"/>
        </a:p>
      </dgm:t>
    </dgm:pt>
    <dgm:pt modelId="{8B3C80DE-B77E-46DE-91C4-F40028D1C396}">
      <dgm:prSet phldrT="[Text]"/>
      <dgm:spPr>
        <a:solidFill>
          <a:srgbClr val="ED592A"/>
        </a:solidFill>
      </dgm:spPr>
      <dgm:t>
        <a:bodyPr/>
        <a:lstStyle/>
        <a:p>
          <a:r>
            <a:rPr lang="lv-LV" dirty="0"/>
            <a:t>Tunisija</a:t>
          </a:r>
        </a:p>
      </dgm:t>
    </dgm:pt>
    <dgm:pt modelId="{736D6567-3A88-4AB8-B010-71D5B0E8AE18}" type="parTrans" cxnId="{2238D780-7ABB-497F-AFCC-39E807AA5DE6}">
      <dgm:prSet/>
      <dgm:spPr/>
      <dgm:t>
        <a:bodyPr/>
        <a:lstStyle/>
        <a:p>
          <a:endParaRPr lang="lv-LV"/>
        </a:p>
      </dgm:t>
    </dgm:pt>
    <dgm:pt modelId="{0C2B8195-4B3A-4D2C-B713-49E9D8590D6D}" type="sibTrans" cxnId="{2238D780-7ABB-497F-AFCC-39E807AA5DE6}">
      <dgm:prSet/>
      <dgm:spPr/>
      <dgm:t>
        <a:bodyPr/>
        <a:lstStyle/>
        <a:p>
          <a:endParaRPr lang="lv-LV"/>
        </a:p>
      </dgm:t>
    </dgm:pt>
    <dgm:pt modelId="{8145B7E7-8B0B-4A53-906F-F490144072AB}">
      <dgm:prSet phldrT="[Text]"/>
      <dgm:spPr>
        <a:solidFill>
          <a:srgbClr val="ED592A"/>
        </a:solidFill>
      </dgm:spPr>
      <dgm:t>
        <a:bodyPr/>
        <a:lstStyle/>
        <a:p>
          <a:r>
            <a:rPr lang="lv-LV" dirty="0"/>
            <a:t>Izraēla</a:t>
          </a:r>
        </a:p>
      </dgm:t>
    </dgm:pt>
    <dgm:pt modelId="{70A4B027-4D26-4045-AD14-E37B99AA9967}" type="parTrans" cxnId="{1EC62F98-3C62-4BB9-91AB-A1FB0BEB78A4}">
      <dgm:prSet/>
      <dgm:spPr/>
      <dgm:t>
        <a:bodyPr/>
        <a:lstStyle/>
        <a:p>
          <a:endParaRPr lang="lv-LV"/>
        </a:p>
      </dgm:t>
    </dgm:pt>
    <dgm:pt modelId="{FDB56F5E-0004-4356-904E-65F3E67D71CC}" type="sibTrans" cxnId="{1EC62F98-3C62-4BB9-91AB-A1FB0BEB78A4}">
      <dgm:prSet/>
      <dgm:spPr/>
      <dgm:t>
        <a:bodyPr/>
        <a:lstStyle/>
        <a:p>
          <a:endParaRPr lang="lv-LV"/>
        </a:p>
      </dgm:t>
    </dgm:pt>
    <dgm:pt modelId="{FFC56606-EB58-4B9E-B977-CFFE418B19EA}">
      <dgm:prSet phldrT="[Text]"/>
      <dgm:spPr>
        <a:solidFill>
          <a:srgbClr val="ED592A"/>
        </a:solidFill>
      </dgm:spPr>
      <dgm:t>
        <a:bodyPr/>
        <a:lstStyle/>
        <a:p>
          <a:r>
            <a:rPr lang="lv-LV" dirty="0"/>
            <a:t>Kosova</a:t>
          </a:r>
        </a:p>
      </dgm:t>
    </dgm:pt>
    <dgm:pt modelId="{69BBFBA7-EF73-4D35-A5DB-40ABF6546A2D}" type="parTrans" cxnId="{5A7522FA-96F1-4113-BE44-924D636E0D85}">
      <dgm:prSet/>
      <dgm:spPr/>
      <dgm:t>
        <a:bodyPr/>
        <a:lstStyle/>
        <a:p>
          <a:endParaRPr lang="lv-LV"/>
        </a:p>
      </dgm:t>
    </dgm:pt>
    <dgm:pt modelId="{9147FF5E-B3AA-4E76-ADCA-D083ACD4CEAD}" type="sibTrans" cxnId="{5A7522FA-96F1-4113-BE44-924D636E0D85}">
      <dgm:prSet/>
      <dgm:spPr/>
      <dgm:t>
        <a:bodyPr/>
        <a:lstStyle/>
        <a:p>
          <a:endParaRPr lang="lv-LV"/>
        </a:p>
      </dgm:t>
    </dgm:pt>
    <dgm:pt modelId="{4BB041A0-2A49-4987-89BF-D2762BF9DB87}">
      <dgm:prSet phldrT="[Text]"/>
      <dgm:spPr>
        <a:solidFill>
          <a:srgbClr val="ED592A"/>
        </a:solidFill>
      </dgm:spPr>
      <dgm:t>
        <a:bodyPr/>
        <a:lstStyle/>
        <a:p>
          <a:r>
            <a:rPr lang="lv-LV" dirty="0"/>
            <a:t>Ķīna</a:t>
          </a:r>
        </a:p>
      </dgm:t>
    </dgm:pt>
    <dgm:pt modelId="{63822AD2-DB67-4EEC-A2EE-BFF042F20506}" type="parTrans" cxnId="{02114336-7A22-4860-9908-1C71533EA950}">
      <dgm:prSet/>
      <dgm:spPr/>
      <dgm:t>
        <a:bodyPr/>
        <a:lstStyle/>
        <a:p>
          <a:endParaRPr lang="lv-LV"/>
        </a:p>
      </dgm:t>
    </dgm:pt>
    <dgm:pt modelId="{FBA3B50C-8CE5-4EDA-B5CF-1BCEA1B66A98}" type="sibTrans" cxnId="{02114336-7A22-4860-9908-1C71533EA950}">
      <dgm:prSet/>
      <dgm:spPr/>
      <dgm:t>
        <a:bodyPr/>
        <a:lstStyle/>
        <a:p>
          <a:endParaRPr lang="lv-LV"/>
        </a:p>
      </dgm:t>
    </dgm:pt>
    <dgm:pt modelId="{813A9A1F-7859-4A06-8521-2869EACB5518}" type="pres">
      <dgm:prSet presAssocID="{FDCCF11B-8230-459C-976C-BB28745A1531}" presName="outerComposite" presStyleCnt="0">
        <dgm:presLayoutVars>
          <dgm:chMax val="5"/>
          <dgm:dir/>
          <dgm:resizeHandles val="exact"/>
        </dgm:presLayoutVars>
      </dgm:prSet>
      <dgm:spPr/>
    </dgm:pt>
    <dgm:pt modelId="{2B5F0B1D-248D-4EBD-8C16-1536521DBC0D}" type="pres">
      <dgm:prSet presAssocID="{FDCCF11B-8230-459C-976C-BB28745A1531}" presName="dummyMaxCanvas" presStyleCnt="0">
        <dgm:presLayoutVars/>
      </dgm:prSet>
      <dgm:spPr/>
    </dgm:pt>
    <dgm:pt modelId="{542D7637-E2C0-490D-B701-BDCF353750D0}" type="pres">
      <dgm:prSet presAssocID="{FDCCF11B-8230-459C-976C-BB28745A1531}" presName="FiveNodes_1" presStyleLbl="node1" presStyleIdx="0" presStyleCnt="5">
        <dgm:presLayoutVars>
          <dgm:bulletEnabled val="1"/>
        </dgm:presLayoutVars>
      </dgm:prSet>
      <dgm:spPr/>
    </dgm:pt>
    <dgm:pt modelId="{1818F88F-BE66-4D90-B011-948CB51C9A75}" type="pres">
      <dgm:prSet presAssocID="{FDCCF11B-8230-459C-976C-BB28745A1531}" presName="FiveNodes_2" presStyleLbl="node1" presStyleIdx="1" presStyleCnt="5">
        <dgm:presLayoutVars>
          <dgm:bulletEnabled val="1"/>
        </dgm:presLayoutVars>
      </dgm:prSet>
      <dgm:spPr/>
    </dgm:pt>
    <dgm:pt modelId="{3A82C423-D874-4019-BAE6-F63712452226}" type="pres">
      <dgm:prSet presAssocID="{FDCCF11B-8230-459C-976C-BB28745A1531}" presName="FiveNodes_3" presStyleLbl="node1" presStyleIdx="2" presStyleCnt="5">
        <dgm:presLayoutVars>
          <dgm:bulletEnabled val="1"/>
        </dgm:presLayoutVars>
      </dgm:prSet>
      <dgm:spPr/>
    </dgm:pt>
    <dgm:pt modelId="{A1DA1EC0-A952-496F-B51A-9B856EAB3788}" type="pres">
      <dgm:prSet presAssocID="{FDCCF11B-8230-459C-976C-BB28745A1531}" presName="FiveNodes_4" presStyleLbl="node1" presStyleIdx="3" presStyleCnt="5">
        <dgm:presLayoutVars>
          <dgm:bulletEnabled val="1"/>
        </dgm:presLayoutVars>
      </dgm:prSet>
      <dgm:spPr/>
    </dgm:pt>
    <dgm:pt modelId="{057E2A6E-FC67-4DB7-A328-657CDDC93D1C}" type="pres">
      <dgm:prSet presAssocID="{FDCCF11B-8230-459C-976C-BB28745A1531}" presName="FiveNodes_5" presStyleLbl="node1" presStyleIdx="4" presStyleCnt="5">
        <dgm:presLayoutVars>
          <dgm:bulletEnabled val="1"/>
        </dgm:presLayoutVars>
      </dgm:prSet>
      <dgm:spPr/>
    </dgm:pt>
    <dgm:pt modelId="{829110F8-F602-47E4-843E-F28478F95606}" type="pres">
      <dgm:prSet presAssocID="{FDCCF11B-8230-459C-976C-BB28745A1531}" presName="FiveConn_1-2" presStyleLbl="fgAccFollowNode1" presStyleIdx="0" presStyleCnt="4">
        <dgm:presLayoutVars>
          <dgm:bulletEnabled val="1"/>
        </dgm:presLayoutVars>
      </dgm:prSet>
      <dgm:spPr/>
    </dgm:pt>
    <dgm:pt modelId="{A175D9F2-B774-4A5F-B8FD-2202BA1AC8C2}" type="pres">
      <dgm:prSet presAssocID="{FDCCF11B-8230-459C-976C-BB28745A1531}" presName="FiveConn_2-3" presStyleLbl="fgAccFollowNode1" presStyleIdx="1" presStyleCnt="4">
        <dgm:presLayoutVars>
          <dgm:bulletEnabled val="1"/>
        </dgm:presLayoutVars>
      </dgm:prSet>
      <dgm:spPr/>
    </dgm:pt>
    <dgm:pt modelId="{4D959FB3-E489-4080-BF5E-A96949FA6325}" type="pres">
      <dgm:prSet presAssocID="{FDCCF11B-8230-459C-976C-BB28745A1531}" presName="FiveConn_3-4" presStyleLbl="fgAccFollowNode1" presStyleIdx="2" presStyleCnt="4">
        <dgm:presLayoutVars>
          <dgm:bulletEnabled val="1"/>
        </dgm:presLayoutVars>
      </dgm:prSet>
      <dgm:spPr/>
    </dgm:pt>
    <dgm:pt modelId="{E8EECAB2-B41D-4CC4-9B16-6B3EF9308E9A}" type="pres">
      <dgm:prSet presAssocID="{FDCCF11B-8230-459C-976C-BB28745A1531}" presName="FiveConn_4-5" presStyleLbl="fgAccFollowNode1" presStyleIdx="3" presStyleCnt="4">
        <dgm:presLayoutVars>
          <dgm:bulletEnabled val="1"/>
        </dgm:presLayoutVars>
      </dgm:prSet>
      <dgm:spPr/>
    </dgm:pt>
    <dgm:pt modelId="{E9C067D8-B0EA-4D23-B477-0CA48DB1E189}" type="pres">
      <dgm:prSet presAssocID="{FDCCF11B-8230-459C-976C-BB28745A1531}" presName="FiveNodes_1_text" presStyleLbl="node1" presStyleIdx="4" presStyleCnt="5">
        <dgm:presLayoutVars>
          <dgm:bulletEnabled val="1"/>
        </dgm:presLayoutVars>
      </dgm:prSet>
      <dgm:spPr/>
    </dgm:pt>
    <dgm:pt modelId="{4CD93723-8824-4FF8-8587-7AA2F122AC02}" type="pres">
      <dgm:prSet presAssocID="{FDCCF11B-8230-459C-976C-BB28745A1531}" presName="FiveNodes_2_text" presStyleLbl="node1" presStyleIdx="4" presStyleCnt="5">
        <dgm:presLayoutVars>
          <dgm:bulletEnabled val="1"/>
        </dgm:presLayoutVars>
      </dgm:prSet>
      <dgm:spPr/>
    </dgm:pt>
    <dgm:pt modelId="{7D7ADC7D-E4E0-47EB-B921-C87B972085D0}" type="pres">
      <dgm:prSet presAssocID="{FDCCF11B-8230-459C-976C-BB28745A1531}" presName="FiveNodes_3_text" presStyleLbl="node1" presStyleIdx="4" presStyleCnt="5">
        <dgm:presLayoutVars>
          <dgm:bulletEnabled val="1"/>
        </dgm:presLayoutVars>
      </dgm:prSet>
      <dgm:spPr/>
    </dgm:pt>
    <dgm:pt modelId="{8107CC4B-849C-4DDA-88DB-73094B879EB0}" type="pres">
      <dgm:prSet presAssocID="{FDCCF11B-8230-459C-976C-BB28745A1531}" presName="FiveNodes_4_text" presStyleLbl="node1" presStyleIdx="4" presStyleCnt="5">
        <dgm:presLayoutVars>
          <dgm:bulletEnabled val="1"/>
        </dgm:presLayoutVars>
      </dgm:prSet>
      <dgm:spPr/>
    </dgm:pt>
    <dgm:pt modelId="{1391633F-2113-46D6-88CD-0AC41CFD9E16}" type="pres">
      <dgm:prSet presAssocID="{FDCCF11B-8230-459C-976C-BB28745A153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5ABC8122-AD0A-4BCD-AE09-8AE027C2D7A2}" type="presOf" srcId="{85262B28-0504-4348-AF88-84B3CCCC1E55}" destId="{829110F8-F602-47E4-843E-F28478F95606}" srcOrd="0" destOrd="0" presId="urn:microsoft.com/office/officeart/2005/8/layout/vProcess5"/>
    <dgm:cxn modelId="{4ECF002C-70BB-4620-B9B0-9C3E2F91ED18}" type="presOf" srcId="{FDCCF11B-8230-459C-976C-BB28745A1531}" destId="{813A9A1F-7859-4A06-8521-2869EACB5518}" srcOrd="0" destOrd="0" presId="urn:microsoft.com/office/officeart/2005/8/layout/vProcess5"/>
    <dgm:cxn modelId="{02114336-7A22-4860-9908-1C71533EA950}" srcId="{FDCCF11B-8230-459C-976C-BB28745A1531}" destId="{4BB041A0-2A49-4987-89BF-D2762BF9DB87}" srcOrd="4" destOrd="0" parTransId="{63822AD2-DB67-4EEC-A2EE-BFF042F20506}" sibTransId="{FBA3B50C-8CE5-4EDA-B5CF-1BCEA1B66A98}"/>
    <dgm:cxn modelId="{9CD5B738-9DE6-4BBC-8448-93EAE3EA8BFF}" type="presOf" srcId="{0C2B8195-4B3A-4D2C-B713-49E9D8590D6D}" destId="{A175D9F2-B774-4A5F-B8FD-2202BA1AC8C2}" srcOrd="0" destOrd="0" presId="urn:microsoft.com/office/officeart/2005/8/layout/vProcess5"/>
    <dgm:cxn modelId="{6004C369-371A-40FF-9D6A-0BDB83C0927D}" type="presOf" srcId="{FD78D920-4999-48E1-ABB6-1F11EB4DC194}" destId="{E9C067D8-B0EA-4D23-B477-0CA48DB1E189}" srcOrd="1" destOrd="0" presId="urn:microsoft.com/office/officeart/2005/8/layout/vProcess5"/>
    <dgm:cxn modelId="{5C68854C-1252-4B04-A90B-AB3D6EC451B9}" type="presOf" srcId="{8145B7E7-8B0B-4A53-906F-F490144072AB}" destId="{7D7ADC7D-E4E0-47EB-B921-C87B972085D0}" srcOrd="1" destOrd="0" presId="urn:microsoft.com/office/officeart/2005/8/layout/vProcess5"/>
    <dgm:cxn modelId="{73331373-A7CA-4B1A-93F2-1800045F7039}" type="presOf" srcId="{8B3C80DE-B77E-46DE-91C4-F40028D1C396}" destId="{4CD93723-8824-4FF8-8587-7AA2F122AC02}" srcOrd="1" destOrd="0" presId="urn:microsoft.com/office/officeart/2005/8/layout/vProcess5"/>
    <dgm:cxn modelId="{0F5B1F53-09E6-41A2-8EB1-6621D5BD5124}" type="presOf" srcId="{FFC56606-EB58-4B9E-B977-CFFE418B19EA}" destId="{8107CC4B-849C-4DDA-88DB-73094B879EB0}" srcOrd="1" destOrd="0" presId="urn:microsoft.com/office/officeart/2005/8/layout/vProcess5"/>
    <dgm:cxn modelId="{2238D780-7ABB-497F-AFCC-39E807AA5DE6}" srcId="{FDCCF11B-8230-459C-976C-BB28745A1531}" destId="{8B3C80DE-B77E-46DE-91C4-F40028D1C396}" srcOrd="1" destOrd="0" parTransId="{736D6567-3A88-4AB8-B010-71D5B0E8AE18}" sibTransId="{0C2B8195-4B3A-4D2C-B713-49E9D8590D6D}"/>
    <dgm:cxn modelId="{2D3FD393-01F2-4102-970F-07B8930C5B13}" type="presOf" srcId="{FDB56F5E-0004-4356-904E-65F3E67D71CC}" destId="{4D959FB3-E489-4080-BF5E-A96949FA6325}" srcOrd="0" destOrd="0" presId="urn:microsoft.com/office/officeart/2005/8/layout/vProcess5"/>
    <dgm:cxn modelId="{1EC62F98-3C62-4BB9-91AB-A1FB0BEB78A4}" srcId="{FDCCF11B-8230-459C-976C-BB28745A1531}" destId="{8145B7E7-8B0B-4A53-906F-F490144072AB}" srcOrd="2" destOrd="0" parTransId="{70A4B027-4D26-4045-AD14-E37B99AA9967}" sibTransId="{FDB56F5E-0004-4356-904E-65F3E67D71CC}"/>
    <dgm:cxn modelId="{4337E3A4-92BC-4BBC-8D14-45CF13B342E9}" type="presOf" srcId="{8B3C80DE-B77E-46DE-91C4-F40028D1C396}" destId="{1818F88F-BE66-4D90-B011-948CB51C9A75}" srcOrd="0" destOrd="0" presId="urn:microsoft.com/office/officeart/2005/8/layout/vProcess5"/>
    <dgm:cxn modelId="{8D388BA5-960A-4E99-BEBB-D919D18E5D7B}" type="presOf" srcId="{4BB041A0-2A49-4987-89BF-D2762BF9DB87}" destId="{1391633F-2113-46D6-88CD-0AC41CFD9E16}" srcOrd="1" destOrd="0" presId="urn:microsoft.com/office/officeart/2005/8/layout/vProcess5"/>
    <dgm:cxn modelId="{508FD7AA-6F38-468D-A629-7FA40EF8C810}" type="presOf" srcId="{FD78D920-4999-48E1-ABB6-1F11EB4DC194}" destId="{542D7637-E2C0-490D-B701-BDCF353750D0}" srcOrd="0" destOrd="0" presId="urn:microsoft.com/office/officeart/2005/8/layout/vProcess5"/>
    <dgm:cxn modelId="{3060C0B9-AD07-402F-94D9-FBB2DCD31CA6}" type="presOf" srcId="{4BB041A0-2A49-4987-89BF-D2762BF9DB87}" destId="{057E2A6E-FC67-4DB7-A328-657CDDC93D1C}" srcOrd="0" destOrd="0" presId="urn:microsoft.com/office/officeart/2005/8/layout/vProcess5"/>
    <dgm:cxn modelId="{DCFF22CE-CCF4-4B1B-835A-B9D896A45F04}" srcId="{FDCCF11B-8230-459C-976C-BB28745A1531}" destId="{FD78D920-4999-48E1-ABB6-1F11EB4DC194}" srcOrd="0" destOrd="0" parTransId="{66800462-833E-4D77-AD36-1A5B7017A7DB}" sibTransId="{85262B28-0504-4348-AF88-84B3CCCC1E55}"/>
    <dgm:cxn modelId="{986186D8-74F0-407D-BAE3-F7B50DE8B97F}" type="presOf" srcId="{FFC56606-EB58-4B9E-B977-CFFE418B19EA}" destId="{A1DA1EC0-A952-496F-B51A-9B856EAB3788}" srcOrd="0" destOrd="0" presId="urn:microsoft.com/office/officeart/2005/8/layout/vProcess5"/>
    <dgm:cxn modelId="{721859E2-8CDC-4744-A6CB-E65181947303}" type="presOf" srcId="{9147FF5E-B3AA-4E76-ADCA-D083ACD4CEAD}" destId="{E8EECAB2-B41D-4CC4-9B16-6B3EF9308E9A}" srcOrd="0" destOrd="0" presId="urn:microsoft.com/office/officeart/2005/8/layout/vProcess5"/>
    <dgm:cxn modelId="{AFF1ACF1-58A6-4923-AB5D-69410E19B7EE}" type="presOf" srcId="{8145B7E7-8B0B-4A53-906F-F490144072AB}" destId="{3A82C423-D874-4019-BAE6-F63712452226}" srcOrd="0" destOrd="0" presId="urn:microsoft.com/office/officeart/2005/8/layout/vProcess5"/>
    <dgm:cxn modelId="{5A7522FA-96F1-4113-BE44-924D636E0D85}" srcId="{FDCCF11B-8230-459C-976C-BB28745A1531}" destId="{FFC56606-EB58-4B9E-B977-CFFE418B19EA}" srcOrd="3" destOrd="0" parTransId="{69BBFBA7-EF73-4D35-A5DB-40ABF6546A2D}" sibTransId="{9147FF5E-B3AA-4E76-ADCA-D083ACD4CEAD}"/>
    <dgm:cxn modelId="{9EA24B1F-C12E-411C-9F5F-4F7B2AF8970D}" type="presParOf" srcId="{813A9A1F-7859-4A06-8521-2869EACB5518}" destId="{2B5F0B1D-248D-4EBD-8C16-1536521DBC0D}" srcOrd="0" destOrd="0" presId="urn:microsoft.com/office/officeart/2005/8/layout/vProcess5"/>
    <dgm:cxn modelId="{1ED48AE1-3706-482F-8D1C-826081916EBE}" type="presParOf" srcId="{813A9A1F-7859-4A06-8521-2869EACB5518}" destId="{542D7637-E2C0-490D-B701-BDCF353750D0}" srcOrd="1" destOrd="0" presId="urn:microsoft.com/office/officeart/2005/8/layout/vProcess5"/>
    <dgm:cxn modelId="{E75928C0-E67F-42C4-9FEA-A06A7C349EAA}" type="presParOf" srcId="{813A9A1F-7859-4A06-8521-2869EACB5518}" destId="{1818F88F-BE66-4D90-B011-948CB51C9A75}" srcOrd="2" destOrd="0" presId="urn:microsoft.com/office/officeart/2005/8/layout/vProcess5"/>
    <dgm:cxn modelId="{B31D7226-F654-4259-B103-F8614E4DF52A}" type="presParOf" srcId="{813A9A1F-7859-4A06-8521-2869EACB5518}" destId="{3A82C423-D874-4019-BAE6-F63712452226}" srcOrd="3" destOrd="0" presId="urn:microsoft.com/office/officeart/2005/8/layout/vProcess5"/>
    <dgm:cxn modelId="{25710E32-B769-47BC-9997-5B8334C534F3}" type="presParOf" srcId="{813A9A1F-7859-4A06-8521-2869EACB5518}" destId="{A1DA1EC0-A952-496F-B51A-9B856EAB3788}" srcOrd="4" destOrd="0" presId="urn:microsoft.com/office/officeart/2005/8/layout/vProcess5"/>
    <dgm:cxn modelId="{C7137863-3F2B-4F31-9736-06DD0D3A064E}" type="presParOf" srcId="{813A9A1F-7859-4A06-8521-2869EACB5518}" destId="{057E2A6E-FC67-4DB7-A328-657CDDC93D1C}" srcOrd="5" destOrd="0" presId="urn:microsoft.com/office/officeart/2005/8/layout/vProcess5"/>
    <dgm:cxn modelId="{1369EE02-43E4-406C-98C7-DFCA6B02EC11}" type="presParOf" srcId="{813A9A1F-7859-4A06-8521-2869EACB5518}" destId="{829110F8-F602-47E4-843E-F28478F95606}" srcOrd="6" destOrd="0" presId="urn:microsoft.com/office/officeart/2005/8/layout/vProcess5"/>
    <dgm:cxn modelId="{8E1DB62D-749C-4307-BAB1-43741B44568D}" type="presParOf" srcId="{813A9A1F-7859-4A06-8521-2869EACB5518}" destId="{A175D9F2-B774-4A5F-B8FD-2202BA1AC8C2}" srcOrd="7" destOrd="0" presId="urn:microsoft.com/office/officeart/2005/8/layout/vProcess5"/>
    <dgm:cxn modelId="{26A224B2-CE3F-41E6-A07D-A185B4FB1EC0}" type="presParOf" srcId="{813A9A1F-7859-4A06-8521-2869EACB5518}" destId="{4D959FB3-E489-4080-BF5E-A96949FA6325}" srcOrd="8" destOrd="0" presId="urn:microsoft.com/office/officeart/2005/8/layout/vProcess5"/>
    <dgm:cxn modelId="{71ABE9AA-8871-4D49-84FF-7EC62CBC9239}" type="presParOf" srcId="{813A9A1F-7859-4A06-8521-2869EACB5518}" destId="{E8EECAB2-B41D-4CC4-9B16-6B3EF9308E9A}" srcOrd="9" destOrd="0" presId="urn:microsoft.com/office/officeart/2005/8/layout/vProcess5"/>
    <dgm:cxn modelId="{0B0D27F2-F332-4546-86A6-31BF7E405656}" type="presParOf" srcId="{813A9A1F-7859-4A06-8521-2869EACB5518}" destId="{E9C067D8-B0EA-4D23-B477-0CA48DB1E189}" srcOrd="10" destOrd="0" presId="urn:microsoft.com/office/officeart/2005/8/layout/vProcess5"/>
    <dgm:cxn modelId="{0A99D160-4AA3-423D-9AEA-1CC6A33EF59D}" type="presParOf" srcId="{813A9A1F-7859-4A06-8521-2869EACB5518}" destId="{4CD93723-8824-4FF8-8587-7AA2F122AC02}" srcOrd="11" destOrd="0" presId="urn:microsoft.com/office/officeart/2005/8/layout/vProcess5"/>
    <dgm:cxn modelId="{8A0D71C3-A30C-4B9D-8CC4-667E848A77A9}" type="presParOf" srcId="{813A9A1F-7859-4A06-8521-2869EACB5518}" destId="{7D7ADC7D-E4E0-47EB-B921-C87B972085D0}" srcOrd="12" destOrd="0" presId="urn:microsoft.com/office/officeart/2005/8/layout/vProcess5"/>
    <dgm:cxn modelId="{8B0CB2D9-88EB-401C-860A-47E7A60BA063}" type="presParOf" srcId="{813A9A1F-7859-4A06-8521-2869EACB5518}" destId="{8107CC4B-849C-4DDA-88DB-73094B879EB0}" srcOrd="13" destOrd="0" presId="urn:microsoft.com/office/officeart/2005/8/layout/vProcess5"/>
    <dgm:cxn modelId="{D53E4F82-F255-455E-802D-BE4901D6F4AF}" type="presParOf" srcId="{813A9A1F-7859-4A06-8521-2869EACB5518}" destId="{1391633F-2113-46D6-88CD-0AC41CFD9E1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C1582-D157-4AF8-82BD-AB068C3F207A}">
      <dsp:nvSpPr>
        <dsp:cNvPr id="0" name=""/>
        <dsp:cNvSpPr/>
      </dsp:nvSpPr>
      <dsp:spPr>
        <a:xfrm>
          <a:off x="0" y="0"/>
          <a:ext cx="3497580" cy="1522025"/>
        </a:xfrm>
        <a:prstGeom prst="roundRect">
          <a:avLst>
            <a:gd name="adj" fmla="val 10000"/>
          </a:avLst>
        </a:prstGeom>
        <a:solidFill>
          <a:srgbClr val="ED59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200" kern="1200" dirty="0"/>
            <a:t>Turkmenistāna</a:t>
          </a:r>
        </a:p>
      </dsp:txBody>
      <dsp:txXfrm>
        <a:off x="44579" y="44579"/>
        <a:ext cx="1924447" cy="1432867"/>
      </dsp:txXfrm>
    </dsp:sp>
    <dsp:sp modelId="{D278B76C-6BF8-4FE1-8470-130B8835F46A}">
      <dsp:nvSpPr>
        <dsp:cNvPr id="0" name=""/>
        <dsp:cNvSpPr/>
      </dsp:nvSpPr>
      <dsp:spPr>
        <a:xfrm>
          <a:off x="617219" y="1860253"/>
          <a:ext cx="3497580" cy="1522025"/>
        </a:xfrm>
        <a:prstGeom prst="roundRect">
          <a:avLst>
            <a:gd name="adj" fmla="val 10000"/>
          </a:avLst>
        </a:prstGeom>
        <a:solidFill>
          <a:srgbClr val="ED59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200" kern="1200" dirty="0"/>
            <a:t>Mongolija</a:t>
          </a:r>
        </a:p>
      </dsp:txBody>
      <dsp:txXfrm>
        <a:off x="661798" y="1904832"/>
        <a:ext cx="1801885" cy="1432867"/>
      </dsp:txXfrm>
    </dsp:sp>
    <dsp:sp modelId="{6610BC19-5329-4404-8271-A833134CE203}">
      <dsp:nvSpPr>
        <dsp:cNvPr id="0" name=""/>
        <dsp:cNvSpPr/>
      </dsp:nvSpPr>
      <dsp:spPr>
        <a:xfrm>
          <a:off x="2508263" y="1196481"/>
          <a:ext cx="989316" cy="9893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3600" kern="1200"/>
        </a:p>
      </dsp:txBody>
      <dsp:txXfrm>
        <a:off x="2730859" y="1196481"/>
        <a:ext cx="544124" cy="7444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D7637-E2C0-490D-B701-BDCF353750D0}">
      <dsp:nvSpPr>
        <dsp:cNvPr id="0" name=""/>
        <dsp:cNvSpPr/>
      </dsp:nvSpPr>
      <dsp:spPr>
        <a:xfrm>
          <a:off x="0" y="0"/>
          <a:ext cx="3495013" cy="608810"/>
        </a:xfrm>
        <a:prstGeom prst="roundRect">
          <a:avLst>
            <a:gd name="adj" fmla="val 10000"/>
          </a:avLst>
        </a:prstGeom>
        <a:solidFill>
          <a:srgbClr val="ED59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600" kern="1200" dirty="0"/>
            <a:t>Maroka</a:t>
          </a:r>
        </a:p>
      </dsp:txBody>
      <dsp:txXfrm>
        <a:off x="17831" y="17831"/>
        <a:ext cx="2766829" cy="573148"/>
      </dsp:txXfrm>
    </dsp:sp>
    <dsp:sp modelId="{1818F88F-BE66-4D90-B011-948CB51C9A75}">
      <dsp:nvSpPr>
        <dsp:cNvPr id="0" name=""/>
        <dsp:cNvSpPr/>
      </dsp:nvSpPr>
      <dsp:spPr>
        <a:xfrm>
          <a:off x="260991" y="693367"/>
          <a:ext cx="3495013" cy="608810"/>
        </a:xfrm>
        <a:prstGeom prst="roundRect">
          <a:avLst>
            <a:gd name="adj" fmla="val 10000"/>
          </a:avLst>
        </a:prstGeom>
        <a:solidFill>
          <a:srgbClr val="ED59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600" kern="1200" dirty="0"/>
            <a:t>Tunisija</a:t>
          </a:r>
        </a:p>
      </dsp:txBody>
      <dsp:txXfrm>
        <a:off x="278822" y="711198"/>
        <a:ext cx="2802633" cy="573148"/>
      </dsp:txXfrm>
    </dsp:sp>
    <dsp:sp modelId="{3A82C423-D874-4019-BAE6-F63712452226}">
      <dsp:nvSpPr>
        <dsp:cNvPr id="0" name=""/>
        <dsp:cNvSpPr/>
      </dsp:nvSpPr>
      <dsp:spPr>
        <a:xfrm>
          <a:off x="521982" y="1386734"/>
          <a:ext cx="3495013" cy="608810"/>
        </a:xfrm>
        <a:prstGeom prst="roundRect">
          <a:avLst>
            <a:gd name="adj" fmla="val 10000"/>
          </a:avLst>
        </a:prstGeom>
        <a:solidFill>
          <a:srgbClr val="ED59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600" kern="1200" dirty="0"/>
            <a:t>Izraēla</a:t>
          </a:r>
        </a:p>
      </dsp:txBody>
      <dsp:txXfrm>
        <a:off x="539813" y="1404565"/>
        <a:ext cx="2802633" cy="573148"/>
      </dsp:txXfrm>
    </dsp:sp>
    <dsp:sp modelId="{A1DA1EC0-A952-496F-B51A-9B856EAB3788}">
      <dsp:nvSpPr>
        <dsp:cNvPr id="0" name=""/>
        <dsp:cNvSpPr/>
      </dsp:nvSpPr>
      <dsp:spPr>
        <a:xfrm>
          <a:off x="782973" y="2080101"/>
          <a:ext cx="3495013" cy="608810"/>
        </a:xfrm>
        <a:prstGeom prst="roundRect">
          <a:avLst>
            <a:gd name="adj" fmla="val 10000"/>
          </a:avLst>
        </a:prstGeom>
        <a:solidFill>
          <a:srgbClr val="ED59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600" kern="1200" dirty="0"/>
            <a:t>Kosova</a:t>
          </a:r>
        </a:p>
      </dsp:txBody>
      <dsp:txXfrm>
        <a:off x="800804" y="2097932"/>
        <a:ext cx="2802633" cy="573148"/>
      </dsp:txXfrm>
    </dsp:sp>
    <dsp:sp modelId="{057E2A6E-FC67-4DB7-A328-657CDDC93D1C}">
      <dsp:nvSpPr>
        <dsp:cNvPr id="0" name=""/>
        <dsp:cNvSpPr/>
      </dsp:nvSpPr>
      <dsp:spPr>
        <a:xfrm>
          <a:off x="1043964" y="2773468"/>
          <a:ext cx="3495013" cy="608810"/>
        </a:xfrm>
        <a:prstGeom prst="roundRect">
          <a:avLst>
            <a:gd name="adj" fmla="val 10000"/>
          </a:avLst>
        </a:prstGeom>
        <a:solidFill>
          <a:srgbClr val="ED59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600" kern="1200" dirty="0"/>
            <a:t>Ķīna</a:t>
          </a:r>
        </a:p>
      </dsp:txBody>
      <dsp:txXfrm>
        <a:off x="1061795" y="2791299"/>
        <a:ext cx="2802633" cy="573148"/>
      </dsp:txXfrm>
    </dsp:sp>
    <dsp:sp modelId="{829110F8-F602-47E4-843E-F28478F95606}">
      <dsp:nvSpPr>
        <dsp:cNvPr id="0" name=""/>
        <dsp:cNvSpPr/>
      </dsp:nvSpPr>
      <dsp:spPr>
        <a:xfrm>
          <a:off x="3099286" y="444769"/>
          <a:ext cx="395726" cy="39572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800" kern="1200"/>
        </a:p>
      </dsp:txBody>
      <dsp:txXfrm>
        <a:off x="3188324" y="444769"/>
        <a:ext cx="217650" cy="297784"/>
      </dsp:txXfrm>
    </dsp:sp>
    <dsp:sp modelId="{A175D9F2-B774-4A5F-B8FD-2202BA1AC8C2}">
      <dsp:nvSpPr>
        <dsp:cNvPr id="0" name=""/>
        <dsp:cNvSpPr/>
      </dsp:nvSpPr>
      <dsp:spPr>
        <a:xfrm>
          <a:off x="3360277" y="1138136"/>
          <a:ext cx="395726" cy="39572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800" kern="1200"/>
        </a:p>
      </dsp:txBody>
      <dsp:txXfrm>
        <a:off x="3449315" y="1138136"/>
        <a:ext cx="217650" cy="297784"/>
      </dsp:txXfrm>
    </dsp:sp>
    <dsp:sp modelId="{4D959FB3-E489-4080-BF5E-A96949FA6325}">
      <dsp:nvSpPr>
        <dsp:cNvPr id="0" name=""/>
        <dsp:cNvSpPr/>
      </dsp:nvSpPr>
      <dsp:spPr>
        <a:xfrm>
          <a:off x="3621268" y="1821357"/>
          <a:ext cx="395726" cy="39572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800" kern="1200"/>
        </a:p>
      </dsp:txBody>
      <dsp:txXfrm>
        <a:off x="3710306" y="1821357"/>
        <a:ext cx="217650" cy="297784"/>
      </dsp:txXfrm>
    </dsp:sp>
    <dsp:sp modelId="{E8EECAB2-B41D-4CC4-9B16-6B3EF9308E9A}">
      <dsp:nvSpPr>
        <dsp:cNvPr id="0" name=""/>
        <dsp:cNvSpPr/>
      </dsp:nvSpPr>
      <dsp:spPr>
        <a:xfrm>
          <a:off x="3882260" y="2521488"/>
          <a:ext cx="395726" cy="39572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800" kern="1200"/>
        </a:p>
      </dsp:txBody>
      <dsp:txXfrm>
        <a:off x="3971298" y="2521488"/>
        <a:ext cx="217650" cy="297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4FCBF-B4CF-48FA-8D69-F209CE6ED90E}" type="datetimeFigureOut">
              <a:rPr lang="lv-LV" smtClean="0"/>
              <a:t>10.04.2019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F3A67-9E08-4403-9373-02BB4868B33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90863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B58D8-A7F0-4CB3-965B-8723D6342236}" type="datetimeFigureOut">
              <a:rPr lang="lv-LV" smtClean="0"/>
              <a:pPr/>
              <a:t>10.04.2019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9D3FD-F92A-49AD-9A1D-5E8F4470C86D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63089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9EFBC-BC9A-4AE4-863E-7B08F3148A67}" type="slidenum">
              <a:rPr lang="lv-LV" smtClean="0"/>
              <a:pPr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02777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43380"/>
            <a:ext cx="7772400" cy="116856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29879"/>
            <a:ext cx="6400800" cy="10280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3972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3972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2990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13704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59595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148" y="442016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148" y="28572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148" y="4986904"/>
            <a:ext cx="5486400" cy="58523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02520"/>
            <a:ext cx="7772400" cy="71438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24530"/>
            <a:ext cx="6400800" cy="10280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2527"/>
            <a:ext cx="8229600" cy="74098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692652"/>
            <a:ext cx="7772400" cy="1879620"/>
          </a:xfrm>
          <a:prstGeom prst="rect">
            <a:avLst/>
          </a:prstGeo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14752"/>
            <a:ext cx="7772400" cy="9779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2400">
                <a:solidFill>
                  <a:srgbClr val="59595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2526"/>
            <a:ext cx="8229600" cy="188399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719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8984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719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rgbClr val="59595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_sastavs_fasade_ATD-07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346"/>
            <a:ext cx="9144000" cy="68573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5" r:id="rId4"/>
    <p:sldLayoutId id="2147483673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ED592A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rgbClr val="595959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8"/>
        </a:buBlip>
        <a:defRPr sz="2000" kern="1200">
          <a:solidFill>
            <a:srgbClr val="595959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9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9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9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ppt_sastavdalas_ATD_footer_sarkans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0" y="5879199"/>
            <a:ext cx="9144000" cy="9788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ED592A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rgbClr val="595959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2"/>
        </a:buBlip>
        <a:defRPr sz="2000" kern="1200">
          <a:solidFill>
            <a:srgbClr val="595959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_sastavs_pedeja lpp_ATD-07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346"/>
            <a:ext cx="9144000" cy="68573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2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ED592A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rgbClr val="595959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6"/>
        </a:buBlip>
        <a:defRPr sz="2000" kern="1200">
          <a:solidFill>
            <a:srgbClr val="595959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7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7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7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8.svg"/><Relationship Id="rId18" Type="http://schemas.openxmlformats.org/officeDocument/2006/relationships/image" Target="../media/image13.GIF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10.jpeg"/><Relationship Id="rId10" Type="http://schemas.openxmlformats.org/officeDocument/2006/relationships/diagramColors" Target="../diagrams/colors2.xml"/><Relationship Id="rId19" Type="http://schemas.openxmlformats.org/officeDocument/2006/relationships/image" Target="../media/image14.pn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284984"/>
            <a:ext cx="8064896" cy="2520280"/>
          </a:xfrm>
        </p:spPr>
        <p:txBody>
          <a:bodyPr/>
          <a:lstStyle/>
          <a:p>
            <a:r>
              <a:rPr lang="lv-LV" sz="2400" dirty="0"/>
              <a:t>Starptautisko autopārvadājumu tirgu raksturojošie rādītāji un prognozes, izmaiņas valstu ārpus ES autopārvadājumu tirgos un jaunu tirgu meklējumi</a:t>
            </a:r>
            <a:br>
              <a:rPr lang="lv-LV" sz="2400" b="0" dirty="0"/>
            </a:br>
            <a:r>
              <a:rPr lang="lv-LV" sz="3600" b="0" dirty="0"/>
              <a:t> </a:t>
            </a:r>
            <a:br>
              <a:rPr lang="lv-LV" sz="3600" b="0" dirty="0"/>
            </a:br>
            <a:endParaRPr lang="lv-LV" sz="36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4941168"/>
            <a:ext cx="7992888" cy="1728192"/>
          </a:xfrm>
        </p:spPr>
        <p:txBody>
          <a:bodyPr/>
          <a:lstStyle/>
          <a:p>
            <a:pPr algn="r"/>
            <a:r>
              <a:rPr lang="lv-LV" sz="2000" dirty="0"/>
              <a:t>Starptautisko autopārvadājumu koordinācijas daļas vadītāja Indra Gromule</a:t>
            </a:r>
          </a:p>
          <a:p>
            <a:pPr algn="r"/>
            <a:r>
              <a:rPr lang="lv-LV" sz="2000" dirty="0"/>
              <a:t>Ķīpsalā, 2019.gada 12.aprīlī 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F6DF3-F5F3-4E91-BC7B-546678DB1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500" dirty="0"/>
              <a:t>Kravu apgrozība Latvijas pārvadātāju veiktajos komercpārvadājumos 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A45112D7-4B53-4BBF-8CBA-9052D1543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1670" y="960439"/>
            <a:ext cx="1428667" cy="24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B4892EE-D797-4B03-AE55-031CCAD957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503727"/>
              </p:ext>
            </p:extLst>
          </p:nvPr>
        </p:nvGraphicFramePr>
        <p:xfrm>
          <a:off x="678061" y="1201301"/>
          <a:ext cx="7787877" cy="4732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Chart" r:id="rId3" imgW="5914913" imgH="3600450" progId="Excel.Chart.8">
                  <p:embed/>
                </p:oleObj>
              </mc:Choice>
              <mc:Fallback>
                <p:oleObj name="Chart" r:id="rId3" imgW="5914913" imgH="3600450" progId="Excel.Chart.8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23C38EF-81ED-4B17-8C41-90A9957D3A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061" y="1201301"/>
                        <a:ext cx="7787877" cy="47328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607226F3-DB06-4A93-BA80-12DB00614D1F}"/>
              </a:ext>
            </a:extLst>
          </p:cNvPr>
          <p:cNvSpPr/>
          <p:nvPr/>
        </p:nvSpPr>
        <p:spPr>
          <a:xfrm>
            <a:off x="678061" y="5472033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i="1" dirty="0">
                <a:solidFill>
                  <a:srgbClr val="000000"/>
                </a:solidFill>
                <a:latin typeface="Times New Roman" panose="02020603050405020304" pitchFamily="18" charset="0"/>
              </a:rPr>
              <a:t>(milj. tonnkilometri)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87695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sz="2800" dirty="0"/>
              <a:t>LV pārvadātājiem izsniegto vienreizējo starptautisko autopārvadājumu atļauju skaits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21D3A05-876E-402D-9557-459797F3E6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935973"/>
              </p:ext>
            </p:extLst>
          </p:nvPr>
        </p:nvGraphicFramePr>
        <p:xfrm>
          <a:off x="457200" y="1484784"/>
          <a:ext cx="8229600" cy="3845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8431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3EDAD-E841-4FBE-A8D6-C68B5BA1F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sz="2800" dirty="0"/>
              <a:t>Autopārvadātāju skaits, kas strādā Krievijas autopārvadājumu tirgū</a:t>
            </a:r>
            <a:br>
              <a:rPr lang="lv-LV" dirty="0"/>
            </a:br>
            <a:endParaRPr lang="lv-LV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A15F391-1940-4E04-AB42-72397C5056B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97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9523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47AB-0430-499E-859B-7AE1E3F16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500" dirty="0"/>
              <a:t>Krievijas divpusējo atļauju izmantojums pa kravu veidiem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9524787-811B-4831-B6BD-1E872354CA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6721089"/>
              </p:ext>
            </p:extLst>
          </p:nvPr>
        </p:nvGraphicFramePr>
        <p:xfrm>
          <a:off x="950093" y="1275456"/>
          <a:ext cx="7243813" cy="4307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6661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BAA32-77E5-4244-96E5-9805A8657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sz="2800" dirty="0"/>
              <a:t>Galvenie Latvijas starptautisko kravas autopārvadājumu virzieni</a:t>
            </a:r>
            <a:br>
              <a:rPr lang="lv-LV" dirty="0"/>
            </a:br>
            <a:endParaRPr lang="lv-LV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468558D-FAF0-44BF-87C0-36B0E1D34D0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97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9857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00E4E-9F3D-4E6B-9E17-567FA0FC0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lv-LV" sz="2500" dirty="0"/>
              <a:t>Jaunu tirgu meklējumi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5A14552-9D21-441D-B1BC-8CA4262857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811212"/>
              </p:ext>
            </p:extLst>
          </p:nvPr>
        </p:nvGraphicFramePr>
        <p:xfrm>
          <a:off x="66044" y="2134953"/>
          <a:ext cx="4114800" cy="3382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3A7EAD24-9AF0-42C3-9533-4126C1F8E3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0729147"/>
              </p:ext>
            </p:extLst>
          </p:nvPr>
        </p:nvGraphicFramePr>
        <p:xfrm>
          <a:off x="4140200" y="2134953"/>
          <a:ext cx="4538978" cy="3382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Title 1">
            <a:extLst>
              <a:ext uri="{FF2B5EF4-FFF2-40B4-BE49-F238E27FC236}">
                <a16:creationId xmlns:a16="http://schemas.microsoft.com/office/drawing/2014/main" id="{6F7B265A-0C35-461D-AA0D-BEAA2668D386}"/>
              </a:ext>
            </a:extLst>
          </p:cNvPr>
          <p:cNvSpPr txBox="1">
            <a:spLocks/>
          </p:cNvSpPr>
          <p:nvPr/>
        </p:nvSpPr>
        <p:spPr>
          <a:xfrm>
            <a:off x="33022" y="890300"/>
            <a:ext cx="453897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ED592A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lv-LV" sz="2500" dirty="0"/>
              <a:t>Noslēgtie nolīgumi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325036E-8C03-44B6-9CCC-880FF305AD92}"/>
              </a:ext>
            </a:extLst>
          </p:cNvPr>
          <p:cNvSpPr txBox="1">
            <a:spLocks/>
          </p:cNvSpPr>
          <p:nvPr/>
        </p:nvSpPr>
        <p:spPr>
          <a:xfrm>
            <a:off x="4345154" y="908720"/>
            <a:ext cx="453897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ED592A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lv-LV" sz="2500" dirty="0"/>
              <a:t>Plānotie nolīgumi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60D1AB20-1FAA-452D-86D2-A52A90E9688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88879" y="2348880"/>
            <a:ext cx="1369926" cy="9132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911926C-1327-4515-ABC6-3B9C66F97E1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365104"/>
            <a:ext cx="1369926" cy="9589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55ABC8C-D683-4497-A43F-5C1E403F732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529" y="2204863"/>
            <a:ext cx="752602" cy="46216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A7941D9-AE5E-4EF9-8152-C1C0992BD60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643" y="2913088"/>
            <a:ext cx="693241" cy="46216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B8A8B70-DB2B-403F-8F47-11B76497CB0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510" y="3587794"/>
            <a:ext cx="693241" cy="50433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219A2D8-02D9-4356-9F12-83421ABACB1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998" y="4289483"/>
            <a:ext cx="693241" cy="46454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C84A07E-728E-40F1-BD3A-400BBD2D31E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507" y="4970470"/>
            <a:ext cx="693241" cy="462161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FC3B6B4B-F830-40E8-A519-7CC4B6F45926}"/>
              </a:ext>
            </a:extLst>
          </p:cNvPr>
          <p:cNvGrpSpPr/>
          <p:nvPr/>
        </p:nvGrpSpPr>
        <p:grpSpPr>
          <a:xfrm>
            <a:off x="1788760" y="1489030"/>
            <a:ext cx="600237" cy="634082"/>
            <a:chOff x="3099286" y="444769"/>
            <a:chExt cx="395726" cy="395726"/>
          </a:xfrm>
        </p:grpSpPr>
        <p:sp>
          <p:nvSpPr>
            <p:cNvPr id="42" name="Arrow: Down 41">
              <a:extLst>
                <a:ext uri="{FF2B5EF4-FFF2-40B4-BE49-F238E27FC236}">
                  <a16:creationId xmlns:a16="http://schemas.microsoft.com/office/drawing/2014/main" id="{F4063995-F89B-4E00-B1A7-D4F5D2A7CDA8}"/>
                </a:ext>
              </a:extLst>
            </p:cNvPr>
            <p:cNvSpPr/>
            <p:nvPr/>
          </p:nvSpPr>
          <p:spPr>
            <a:xfrm>
              <a:off x="3099286" y="444769"/>
              <a:ext cx="395726" cy="395726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Arrow: Down 4">
              <a:extLst>
                <a:ext uri="{FF2B5EF4-FFF2-40B4-BE49-F238E27FC236}">
                  <a16:creationId xmlns:a16="http://schemas.microsoft.com/office/drawing/2014/main" id="{04169B48-AE2F-41F2-88FD-8B245F1B133C}"/>
                </a:ext>
              </a:extLst>
            </p:cNvPr>
            <p:cNvSpPr txBox="1"/>
            <p:nvPr/>
          </p:nvSpPr>
          <p:spPr>
            <a:xfrm>
              <a:off x="3188324" y="444769"/>
              <a:ext cx="217650" cy="297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lv-LV" sz="1800" kern="120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B407618-B2A1-4DA7-A089-943910FE8860}"/>
              </a:ext>
            </a:extLst>
          </p:cNvPr>
          <p:cNvGrpSpPr/>
          <p:nvPr/>
        </p:nvGrpSpPr>
        <p:grpSpPr>
          <a:xfrm>
            <a:off x="6092410" y="1494114"/>
            <a:ext cx="600237" cy="634082"/>
            <a:chOff x="3099286" y="444769"/>
            <a:chExt cx="395726" cy="395726"/>
          </a:xfrm>
        </p:grpSpPr>
        <p:sp>
          <p:nvSpPr>
            <p:cNvPr id="45" name="Arrow: Down 44">
              <a:extLst>
                <a:ext uri="{FF2B5EF4-FFF2-40B4-BE49-F238E27FC236}">
                  <a16:creationId xmlns:a16="http://schemas.microsoft.com/office/drawing/2014/main" id="{923A0270-2F07-4A61-B02D-78833326B63E}"/>
                </a:ext>
              </a:extLst>
            </p:cNvPr>
            <p:cNvSpPr/>
            <p:nvPr/>
          </p:nvSpPr>
          <p:spPr>
            <a:xfrm>
              <a:off x="3099286" y="444769"/>
              <a:ext cx="395726" cy="395726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Arrow: Down 4">
              <a:extLst>
                <a:ext uri="{FF2B5EF4-FFF2-40B4-BE49-F238E27FC236}">
                  <a16:creationId xmlns:a16="http://schemas.microsoft.com/office/drawing/2014/main" id="{E158F97C-300D-4739-A002-E7F51D4CB7A7}"/>
                </a:ext>
              </a:extLst>
            </p:cNvPr>
            <p:cNvSpPr txBox="1"/>
            <p:nvPr/>
          </p:nvSpPr>
          <p:spPr>
            <a:xfrm>
              <a:off x="3188324" y="444769"/>
              <a:ext cx="217650" cy="297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lv-LV" sz="18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961051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lv-LV" altLang="lv-LV" sz="4400" dirty="0">
                <a:solidFill>
                  <a:srgbClr val="F15A2A"/>
                </a:solidFill>
                <a:latin typeface="Verdana" panose="020B0604030504040204" pitchFamily="34" charset="0"/>
              </a:rPr>
              <a:t>Paldies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1301216515"/>
      </p:ext>
    </p:extLst>
  </p:cSld>
  <p:clrMapOvr>
    <a:masterClrMapping/>
  </p:clrMapOvr>
</p:sld>
</file>

<file path=ppt/theme/theme1.xml><?xml version="1.0" encoding="utf-8"?>
<a:theme xmlns:a="http://schemas.openxmlformats.org/drawingml/2006/main" name="ATD Sakuma Slaids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TD Satura Slaid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TD Beigu Slaid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3289</TotalTime>
  <Words>103</Words>
  <Application>Microsoft Office PowerPoint</Application>
  <PresentationFormat>On-screen Show (4:3)</PresentationFormat>
  <Paragraphs>29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Times New Roman</vt:lpstr>
      <vt:lpstr>Verdana</vt:lpstr>
      <vt:lpstr>ATD Sakuma Slaids 1</vt:lpstr>
      <vt:lpstr>1_ATD Satura Slaidi</vt:lpstr>
      <vt:lpstr>ATD Beigu Slaids</vt:lpstr>
      <vt:lpstr>Chart</vt:lpstr>
      <vt:lpstr>Starptautisko autopārvadājumu tirgu raksturojošie rādītāji un prognozes, izmaiņas valstu ārpus ES autopārvadājumu tirgos un jaunu tirgu meklējumi   </vt:lpstr>
      <vt:lpstr>Kravu apgrozība Latvijas pārvadātāju veiktajos komercpārvadājumos </vt:lpstr>
      <vt:lpstr>LV pārvadātājiem izsniegto vienreizējo starptautisko autopārvadājumu atļauju skaits</vt:lpstr>
      <vt:lpstr>Autopārvadātāju skaits, kas strādā Krievijas autopārvadājumu tirgū </vt:lpstr>
      <vt:lpstr>Krievijas divpusējo atļauju izmantojums pa kravu veidiem</vt:lpstr>
      <vt:lpstr>Galvenie Latvijas starptautisko kravas autopārvadājumu virzieni </vt:lpstr>
      <vt:lpstr>Jaunu tirgu meklējumi</vt:lpstr>
      <vt:lpstr>Paldies par uzmanību!</vt:lpstr>
    </vt:vector>
  </TitlesOfParts>
  <Company>OEMOrganization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Atis</dc:creator>
  <cp:lastModifiedBy>Inese Krūmiņa</cp:lastModifiedBy>
  <cp:revision>283</cp:revision>
  <cp:lastPrinted>2016-03-17T07:59:32Z</cp:lastPrinted>
  <dcterms:created xsi:type="dcterms:W3CDTF">2011-07-28T18:05:18Z</dcterms:created>
  <dcterms:modified xsi:type="dcterms:W3CDTF">2019-04-10T09:59:23Z</dcterms:modified>
</cp:coreProperties>
</file>